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handoutMasterIdLst>
    <p:handoutMasterId r:id="rId68"/>
  </p:handoutMasterIdLst>
  <p:sldIdLst>
    <p:sldId id="256" r:id="rId2"/>
    <p:sldId id="266" r:id="rId3"/>
    <p:sldId id="267" r:id="rId4"/>
    <p:sldId id="273" r:id="rId5"/>
    <p:sldId id="268" r:id="rId6"/>
    <p:sldId id="322" r:id="rId7"/>
    <p:sldId id="338" r:id="rId8"/>
    <p:sldId id="314" r:id="rId9"/>
    <p:sldId id="271" r:id="rId10"/>
    <p:sldId id="272" r:id="rId11"/>
    <p:sldId id="274" r:id="rId12"/>
    <p:sldId id="270" r:id="rId13"/>
    <p:sldId id="277" r:id="rId14"/>
    <p:sldId id="275" r:id="rId15"/>
    <p:sldId id="276" r:id="rId16"/>
    <p:sldId id="287" r:id="rId17"/>
    <p:sldId id="330" r:id="rId18"/>
    <p:sldId id="278" r:id="rId19"/>
    <p:sldId id="279" r:id="rId20"/>
    <p:sldId id="280" r:id="rId21"/>
    <p:sldId id="285" r:id="rId22"/>
    <p:sldId id="286" r:id="rId23"/>
    <p:sldId id="291" r:id="rId24"/>
    <p:sldId id="292" r:id="rId25"/>
    <p:sldId id="329" r:id="rId26"/>
    <p:sldId id="319" r:id="rId27"/>
    <p:sldId id="288" r:id="rId28"/>
    <p:sldId id="327" r:id="rId29"/>
    <p:sldId id="328" r:id="rId30"/>
    <p:sldId id="290" r:id="rId31"/>
    <p:sldId id="281" r:id="rId32"/>
    <p:sldId id="332" r:id="rId33"/>
    <p:sldId id="333" r:id="rId34"/>
    <p:sldId id="334" r:id="rId35"/>
    <p:sldId id="335" r:id="rId36"/>
    <p:sldId id="336" r:id="rId37"/>
    <p:sldId id="337" r:id="rId38"/>
    <p:sldId id="313" r:id="rId39"/>
    <p:sldId id="283" r:id="rId40"/>
    <p:sldId id="323" r:id="rId41"/>
    <p:sldId id="297" r:id="rId42"/>
    <p:sldId id="324" r:id="rId43"/>
    <p:sldId id="299" r:id="rId44"/>
    <p:sldId id="301" r:id="rId45"/>
    <p:sldId id="300" r:id="rId46"/>
    <p:sldId id="321" r:id="rId47"/>
    <p:sldId id="306" r:id="rId48"/>
    <p:sldId id="298" r:id="rId49"/>
    <p:sldId id="326" r:id="rId50"/>
    <p:sldId id="325" r:id="rId51"/>
    <p:sldId id="302" r:id="rId52"/>
    <p:sldId id="305" r:id="rId53"/>
    <p:sldId id="331" r:id="rId54"/>
    <p:sldId id="294" r:id="rId55"/>
    <p:sldId id="320" r:id="rId56"/>
    <p:sldId id="293" r:id="rId57"/>
    <p:sldId id="307" r:id="rId58"/>
    <p:sldId id="316" r:id="rId59"/>
    <p:sldId id="310" r:id="rId60"/>
    <p:sldId id="303" r:id="rId61"/>
    <p:sldId id="315" r:id="rId62"/>
    <p:sldId id="309" r:id="rId63"/>
    <p:sldId id="317" r:id="rId64"/>
    <p:sldId id="318" r:id="rId65"/>
    <p:sldId id="262" r:id="rId66"/>
  </p:sldIdLst>
  <p:sldSz cx="12192000" cy="6858000"/>
  <p:notesSz cx="6858000" cy="9144000"/>
  <p:custDataLst>
    <p:tags r:id="rId69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xamples" id="{DF2D14D6-4248-440C-A27C-F1759B99EC93}">
          <p14:sldIdLst>
            <p14:sldId id="256"/>
            <p14:sldId id="266"/>
            <p14:sldId id="267"/>
            <p14:sldId id="273"/>
            <p14:sldId id="268"/>
            <p14:sldId id="322"/>
            <p14:sldId id="338"/>
            <p14:sldId id="314"/>
            <p14:sldId id="271"/>
            <p14:sldId id="272"/>
            <p14:sldId id="274"/>
            <p14:sldId id="270"/>
            <p14:sldId id="277"/>
            <p14:sldId id="275"/>
            <p14:sldId id="276"/>
            <p14:sldId id="287"/>
            <p14:sldId id="330"/>
            <p14:sldId id="278"/>
            <p14:sldId id="279"/>
            <p14:sldId id="280"/>
            <p14:sldId id="285"/>
            <p14:sldId id="286"/>
            <p14:sldId id="291"/>
            <p14:sldId id="292"/>
            <p14:sldId id="329"/>
            <p14:sldId id="319"/>
            <p14:sldId id="288"/>
            <p14:sldId id="327"/>
            <p14:sldId id="328"/>
            <p14:sldId id="290"/>
            <p14:sldId id="281"/>
            <p14:sldId id="332"/>
            <p14:sldId id="333"/>
            <p14:sldId id="334"/>
            <p14:sldId id="335"/>
            <p14:sldId id="336"/>
            <p14:sldId id="337"/>
            <p14:sldId id="313"/>
            <p14:sldId id="283"/>
            <p14:sldId id="323"/>
            <p14:sldId id="297"/>
            <p14:sldId id="324"/>
            <p14:sldId id="299"/>
            <p14:sldId id="301"/>
            <p14:sldId id="300"/>
            <p14:sldId id="321"/>
            <p14:sldId id="306"/>
            <p14:sldId id="298"/>
            <p14:sldId id="326"/>
            <p14:sldId id="325"/>
            <p14:sldId id="302"/>
            <p14:sldId id="305"/>
            <p14:sldId id="331"/>
            <p14:sldId id="294"/>
            <p14:sldId id="320"/>
            <p14:sldId id="293"/>
            <p14:sldId id="307"/>
            <p14:sldId id="316"/>
            <p14:sldId id="310"/>
            <p14:sldId id="303"/>
            <p14:sldId id="315"/>
            <p14:sldId id="309"/>
            <p14:sldId id="317"/>
            <p14:sldId id="318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jolijn de Kruijff" initials="MdK" lastIdx="15" clrIdx="0">
    <p:extLst>
      <p:ext uri="{19B8F6BF-5375-455C-9EA6-DF929625EA0E}">
        <p15:presenceInfo xmlns:p15="http://schemas.microsoft.com/office/powerpoint/2012/main" userId="S-1-5-21-2890558824-3927818043-3374662254-122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6B17"/>
    <a:srgbClr val="FFFFFF"/>
    <a:srgbClr val="707070"/>
    <a:srgbClr val="000000"/>
    <a:srgbClr val="ADA7B0"/>
    <a:srgbClr val="6C1D5F"/>
    <a:srgbClr val="5FC7D7"/>
    <a:srgbClr val="7693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8" autoAdjust="0"/>
    <p:restoredTop sz="94660"/>
  </p:normalViewPr>
  <p:slideViewPr>
    <p:cSldViewPr snapToGrid="0">
      <p:cViewPr varScale="1">
        <p:scale>
          <a:sx n="77" d="100"/>
          <a:sy n="77" d="100"/>
        </p:scale>
        <p:origin x="129" y="29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2772" y="4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B29E22-5A60-4F4C-B578-0483CAEEF2D5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0707D14-211E-47CB-97D4-BE7335B637BC}">
      <dgm:prSet phldrT="[Text]" custT="1"/>
      <dgm:spPr/>
      <dgm:t>
        <a:bodyPr/>
        <a:lstStyle/>
        <a:p>
          <a:r>
            <a:rPr lang="en-US" sz="2000" dirty="0"/>
            <a:t>Functional design</a:t>
          </a:r>
        </a:p>
      </dgm:t>
    </dgm:pt>
    <dgm:pt modelId="{78966A52-52A0-43A9-B991-70041C8A6074}" type="parTrans" cxnId="{EC19B27B-0196-47A0-A6ED-8CBA6E6B3413}">
      <dgm:prSet/>
      <dgm:spPr/>
      <dgm:t>
        <a:bodyPr/>
        <a:lstStyle/>
        <a:p>
          <a:endParaRPr lang="en-US" sz="2000"/>
        </a:p>
      </dgm:t>
    </dgm:pt>
    <dgm:pt modelId="{2D387C73-9542-4F0F-A2D5-0A0B3CC675DA}" type="sibTrans" cxnId="{EC19B27B-0196-47A0-A6ED-8CBA6E6B3413}">
      <dgm:prSet/>
      <dgm:spPr/>
      <dgm:t>
        <a:bodyPr/>
        <a:lstStyle/>
        <a:p>
          <a:endParaRPr lang="en-US" sz="2000"/>
        </a:p>
      </dgm:t>
    </dgm:pt>
    <dgm:pt modelId="{E23511FA-F1A7-47A8-9E34-D48FB774AD8D}">
      <dgm:prSet phldrT="[Text]" custT="1"/>
      <dgm:spPr/>
      <dgm:t>
        <a:bodyPr/>
        <a:lstStyle/>
        <a:p>
          <a:r>
            <a:rPr lang="en-US" sz="2000" dirty="0"/>
            <a:t>Requires (re)formulating functionality in testable way </a:t>
          </a:r>
        </a:p>
      </dgm:t>
    </dgm:pt>
    <dgm:pt modelId="{564AE45F-8677-4431-936B-DC3D62D78725}" type="parTrans" cxnId="{B517D741-64DF-4BCA-93DA-7636F504B461}">
      <dgm:prSet/>
      <dgm:spPr/>
      <dgm:t>
        <a:bodyPr/>
        <a:lstStyle/>
        <a:p>
          <a:endParaRPr lang="en-US" sz="2000"/>
        </a:p>
      </dgm:t>
    </dgm:pt>
    <dgm:pt modelId="{6402F954-C5CE-46A5-B55B-818B6E5B366D}" type="sibTrans" cxnId="{B517D741-64DF-4BCA-93DA-7636F504B461}">
      <dgm:prSet/>
      <dgm:spPr/>
      <dgm:t>
        <a:bodyPr/>
        <a:lstStyle/>
        <a:p>
          <a:endParaRPr lang="en-US" sz="2000"/>
        </a:p>
      </dgm:t>
    </dgm:pt>
    <dgm:pt modelId="{3850431E-F5B7-4BB1-85D7-66BE568A6AF9}">
      <dgm:prSet phldrT="[Text]" custT="1"/>
      <dgm:spPr/>
      <dgm:t>
        <a:bodyPr/>
        <a:lstStyle/>
        <a:p>
          <a:r>
            <a:rPr lang="en-US" sz="2000" dirty="0"/>
            <a:t>Technical design</a:t>
          </a:r>
        </a:p>
      </dgm:t>
    </dgm:pt>
    <dgm:pt modelId="{361A542E-2F56-4468-A445-66E3979D5100}" type="parTrans" cxnId="{4F433D4E-7500-43B8-B2F6-660E849F3C41}">
      <dgm:prSet/>
      <dgm:spPr/>
      <dgm:t>
        <a:bodyPr/>
        <a:lstStyle/>
        <a:p>
          <a:endParaRPr lang="en-US" sz="2000"/>
        </a:p>
      </dgm:t>
    </dgm:pt>
    <dgm:pt modelId="{372F4694-2759-4A05-93E4-F863CE22BC5A}" type="sibTrans" cxnId="{4F433D4E-7500-43B8-B2F6-660E849F3C41}">
      <dgm:prSet/>
      <dgm:spPr/>
      <dgm:t>
        <a:bodyPr/>
        <a:lstStyle/>
        <a:p>
          <a:endParaRPr lang="en-US" sz="2000"/>
        </a:p>
      </dgm:t>
    </dgm:pt>
    <dgm:pt modelId="{80F0CE39-7903-45F5-9AA6-3D793233215F}">
      <dgm:prSet phldrT="[Text]" custT="1"/>
      <dgm:spPr/>
      <dgm:t>
        <a:bodyPr/>
        <a:lstStyle/>
        <a:p>
          <a:r>
            <a:rPr lang="en-US" sz="2000" dirty="0"/>
            <a:t>Simpler class hierarchies</a:t>
          </a:r>
        </a:p>
      </dgm:t>
    </dgm:pt>
    <dgm:pt modelId="{BB625D1F-73FD-4FAB-A36C-24080DFFC732}" type="parTrans" cxnId="{B2FDE36C-7F27-4063-8E73-D7554DBE6F67}">
      <dgm:prSet/>
      <dgm:spPr/>
      <dgm:t>
        <a:bodyPr/>
        <a:lstStyle/>
        <a:p>
          <a:endParaRPr lang="en-US" sz="2000"/>
        </a:p>
      </dgm:t>
    </dgm:pt>
    <dgm:pt modelId="{612F5FD5-869F-4EBA-B525-BA54C7EC33AF}" type="sibTrans" cxnId="{B2FDE36C-7F27-4063-8E73-D7554DBE6F67}">
      <dgm:prSet/>
      <dgm:spPr/>
      <dgm:t>
        <a:bodyPr/>
        <a:lstStyle/>
        <a:p>
          <a:endParaRPr lang="en-US" sz="2000"/>
        </a:p>
      </dgm:t>
    </dgm:pt>
    <dgm:pt modelId="{09BEFB9E-B784-451B-976B-3D38F0D0E24D}">
      <dgm:prSet phldrT="[Text]" custT="1"/>
      <dgm:spPr/>
      <dgm:t>
        <a:bodyPr/>
        <a:lstStyle/>
        <a:p>
          <a:r>
            <a:rPr lang="en-US" sz="2000" dirty="0"/>
            <a:t>Coding</a:t>
          </a:r>
        </a:p>
      </dgm:t>
    </dgm:pt>
    <dgm:pt modelId="{3AA5F021-A5D0-4C9E-9691-4083C6465C2C}" type="parTrans" cxnId="{83CBE7F2-D7ED-4E15-B3CE-C87BF447CFCA}">
      <dgm:prSet/>
      <dgm:spPr/>
      <dgm:t>
        <a:bodyPr/>
        <a:lstStyle/>
        <a:p>
          <a:endParaRPr lang="en-US" sz="2000"/>
        </a:p>
      </dgm:t>
    </dgm:pt>
    <dgm:pt modelId="{073A2CDE-0F99-4CD8-A6D9-DEFDA0630BC6}" type="sibTrans" cxnId="{83CBE7F2-D7ED-4E15-B3CE-C87BF447CFCA}">
      <dgm:prSet/>
      <dgm:spPr/>
      <dgm:t>
        <a:bodyPr/>
        <a:lstStyle/>
        <a:p>
          <a:endParaRPr lang="en-US" sz="2000"/>
        </a:p>
      </dgm:t>
    </dgm:pt>
    <dgm:pt modelId="{678DF806-750F-4109-8558-56CDA8F828A4}">
      <dgm:prSet phldrT="[Text]" custT="1"/>
      <dgm:spPr/>
      <dgm:t>
        <a:bodyPr/>
        <a:lstStyle/>
        <a:p>
          <a:r>
            <a:rPr lang="en-US" sz="2000" dirty="0"/>
            <a:t>Less code</a:t>
          </a:r>
        </a:p>
      </dgm:t>
    </dgm:pt>
    <dgm:pt modelId="{93D0F020-A192-43DB-8118-8A6BF569CE7F}" type="parTrans" cxnId="{B4F24BAE-CD05-4D2A-8F03-6D6C696AADAD}">
      <dgm:prSet/>
      <dgm:spPr/>
      <dgm:t>
        <a:bodyPr/>
        <a:lstStyle/>
        <a:p>
          <a:endParaRPr lang="en-US" sz="2000"/>
        </a:p>
      </dgm:t>
    </dgm:pt>
    <dgm:pt modelId="{214399E4-E28B-4D2D-A65E-30868CE280A4}" type="sibTrans" cxnId="{B4F24BAE-CD05-4D2A-8F03-6D6C696AADAD}">
      <dgm:prSet/>
      <dgm:spPr/>
      <dgm:t>
        <a:bodyPr/>
        <a:lstStyle/>
        <a:p>
          <a:endParaRPr lang="en-US" sz="2000"/>
        </a:p>
      </dgm:t>
    </dgm:pt>
    <dgm:pt modelId="{7F90DCD1-2ADE-47C8-B9C8-A849B2F162C2}">
      <dgm:prSet phldrT="[Text]" custT="1"/>
      <dgm:spPr/>
      <dgm:t>
        <a:bodyPr/>
        <a:lstStyle/>
        <a:p>
          <a:r>
            <a:rPr lang="en-US" sz="2000" dirty="0"/>
            <a:t>Bugs and debugging</a:t>
          </a:r>
        </a:p>
      </dgm:t>
    </dgm:pt>
    <dgm:pt modelId="{50F73E00-AAF9-4520-AE6C-EFB3E664E77A}" type="parTrans" cxnId="{63E454B3-575F-4B70-82D8-EF0213125208}">
      <dgm:prSet/>
      <dgm:spPr/>
      <dgm:t>
        <a:bodyPr/>
        <a:lstStyle/>
        <a:p>
          <a:endParaRPr lang="en-US" sz="2000"/>
        </a:p>
      </dgm:t>
    </dgm:pt>
    <dgm:pt modelId="{D74D8F83-7E29-49CF-B0B4-3CAFB9B59284}" type="sibTrans" cxnId="{63E454B3-575F-4B70-82D8-EF0213125208}">
      <dgm:prSet/>
      <dgm:spPr/>
      <dgm:t>
        <a:bodyPr/>
        <a:lstStyle/>
        <a:p>
          <a:endParaRPr lang="en-US" sz="2000"/>
        </a:p>
      </dgm:t>
    </dgm:pt>
    <dgm:pt modelId="{E8E7A58C-3DD9-4EA0-A360-0DB9599F7B14}">
      <dgm:prSet custT="1"/>
      <dgm:spPr/>
      <dgm:t>
        <a:bodyPr/>
        <a:lstStyle/>
        <a:p>
          <a:r>
            <a:rPr lang="en-US" sz="2000" dirty="0"/>
            <a:t>Exposes flaws and holes in design</a:t>
          </a:r>
        </a:p>
      </dgm:t>
    </dgm:pt>
    <dgm:pt modelId="{DBCB147E-7EE3-4467-A741-242497E4E00C}" type="parTrans" cxnId="{04ADE6F8-CB40-4712-878B-D5DA5E2F0F43}">
      <dgm:prSet/>
      <dgm:spPr/>
      <dgm:t>
        <a:bodyPr/>
        <a:lstStyle/>
        <a:p>
          <a:endParaRPr lang="en-US" sz="2000"/>
        </a:p>
      </dgm:t>
    </dgm:pt>
    <dgm:pt modelId="{C26895A1-DD36-48FA-AA72-45EF90364C17}" type="sibTrans" cxnId="{04ADE6F8-CB40-4712-878B-D5DA5E2F0F43}">
      <dgm:prSet/>
      <dgm:spPr/>
      <dgm:t>
        <a:bodyPr/>
        <a:lstStyle/>
        <a:p>
          <a:endParaRPr lang="en-US" sz="2000"/>
        </a:p>
      </dgm:t>
    </dgm:pt>
    <dgm:pt modelId="{D8A47EE7-C83F-4795-B257-1BA68E1FE4FF}">
      <dgm:prSet custT="1"/>
      <dgm:spPr/>
      <dgm:t>
        <a:bodyPr/>
        <a:lstStyle/>
        <a:p>
          <a:r>
            <a:rPr lang="en-US" sz="2000" dirty="0"/>
            <a:t>Uncovers invalid and implicit assumptions</a:t>
          </a:r>
        </a:p>
      </dgm:t>
    </dgm:pt>
    <dgm:pt modelId="{6EA3760F-1107-425C-8628-66D4C58168B5}" type="parTrans" cxnId="{8FFED30A-6CC6-4DD9-8C4D-A0E78307837A}">
      <dgm:prSet/>
      <dgm:spPr/>
      <dgm:t>
        <a:bodyPr/>
        <a:lstStyle/>
        <a:p>
          <a:endParaRPr lang="en-US" sz="2000"/>
        </a:p>
      </dgm:t>
    </dgm:pt>
    <dgm:pt modelId="{3A62070D-9212-4F43-AC1A-FE6B77CB6D3C}" type="sibTrans" cxnId="{8FFED30A-6CC6-4DD9-8C4D-A0E78307837A}">
      <dgm:prSet/>
      <dgm:spPr/>
      <dgm:t>
        <a:bodyPr/>
        <a:lstStyle/>
        <a:p>
          <a:endParaRPr lang="en-US" sz="2000"/>
        </a:p>
      </dgm:t>
    </dgm:pt>
    <dgm:pt modelId="{C7624EA0-0277-45B8-B745-534C6B5BA9CF}">
      <dgm:prSet custT="1"/>
      <dgm:spPr/>
      <dgm:t>
        <a:bodyPr/>
        <a:lstStyle/>
        <a:p>
          <a:r>
            <a:rPr lang="en-US" sz="2000"/>
            <a:t>Component oriented</a:t>
          </a:r>
          <a:endParaRPr lang="en-US" sz="2000" dirty="0"/>
        </a:p>
      </dgm:t>
    </dgm:pt>
    <dgm:pt modelId="{0994A5A2-B280-4611-B111-478ECA1F8A6C}" type="parTrans" cxnId="{1DB4786A-FE96-4E02-A1F9-D46ACC94196C}">
      <dgm:prSet/>
      <dgm:spPr/>
      <dgm:t>
        <a:bodyPr/>
        <a:lstStyle/>
        <a:p>
          <a:endParaRPr lang="en-US" sz="2000"/>
        </a:p>
      </dgm:t>
    </dgm:pt>
    <dgm:pt modelId="{32726E18-5AD1-4AC2-A1DE-68D507980744}" type="sibTrans" cxnId="{1DB4786A-FE96-4E02-A1F9-D46ACC94196C}">
      <dgm:prSet/>
      <dgm:spPr/>
      <dgm:t>
        <a:bodyPr/>
        <a:lstStyle/>
        <a:p>
          <a:endParaRPr lang="en-US" sz="2000"/>
        </a:p>
      </dgm:t>
    </dgm:pt>
    <dgm:pt modelId="{75A0932D-64C4-4780-8A75-078B8A7B1132}">
      <dgm:prSet custT="1"/>
      <dgm:spPr/>
      <dgm:t>
        <a:bodyPr/>
        <a:lstStyle/>
        <a:p>
          <a:r>
            <a:rPr lang="en-US" sz="2000"/>
            <a:t>Evolves through refactoring</a:t>
          </a:r>
          <a:endParaRPr lang="en-US" sz="2000" dirty="0"/>
        </a:p>
      </dgm:t>
    </dgm:pt>
    <dgm:pt modelId="{1A15C207-3153-4237-AD34-A41688905832}" type="parTrans" cxnId="{579E62A8-AC4C-4962-A794-B6791B1BFDA0}">
      <dgm:prSet/>
      <dgm:spPr/>
      <dgm:t>
        <a:bodyPr/>
        <a:lstStyle/>
        <a:p>
          <a:endParaRPr lang="en-US" sz="2000"/>
        </a:p>
      </dgm:t>
    </dgm:pt>
    <dgm:pt modelId="{96CCE3FC-3724-42DC-B620-08F725F4F66D}" type="sibTrans" cxnId="{579E62A8-AC4C-4962-A794-B6791B1BFDA0}">
      <dgm:prSet/>
      <dgm:spPr/>
      <dgm:t>
        <a:bodyPr/>
        <a:lstStyle/>
        <a:p>
          <a:endParaRPr lang="en-US" sz="2000"/>
        </a:p>
      </dgm:t>
    </dgm:pt>
    <dgm:pt modelId="{4A7ABD4B-850B-440E-92D1-B02EFE3AF3F9}">
      <dgm:prSet custT="1"/>
      <dgm:spPr/>
      <dgm:t>
        <a:bodyPr/>
        <a:lstStyle/>
        <a:p>
          <a:r>
            <a:rPr lang="en-US" sz="2000"/>
            <a:t>Smaller functions</a:t>
          </a:r>
          <a:endParaRPr lang="en-US" sz="2000" dirty="0"/>
        </a:p>
      </dgm:t>
    </dgm:pt>
    <dgm:pt modelId="{D4F67324-428A-46A1-AB93-CF5BDF2F5FA8}" type="parTrans" cxnId="{5CC38CB5-CAE5-4B93-8919-C73A25610D92}">
      <dgm:prSet/>
      <dgm:spPr/>
      <dgm:t>
        <a:bodyPr/>
        <a:lstStyle/>
        <a:p>
          <a:endParaRPr lang="en-US" sz="2000"/>
        </a:p>
      </dgm:t>
    </dgm:pt>
    <dgm:pt modelId="{1ADD7726-7E69-4574-ABF5-1B66619277B0}" type="sibTrans" cxnId="{5CC38CB5-CAE5-4B93-8919-C73A25610D92}">
      <dgm:prSet/>
      <dgm:spPr/>
      <dgm:t>
        <a:bodyPr/>
        <a:lstStyle/>
        <a:p>
          <a:endParaRPr lang="en-US" sz="2000"/>
        </a:p>
      </dgm:t>
    </dgm:pt>
    <dgm:pt modelId="{367AB31A-1743-4948-97DE-52A3C6D1A91A}">
      <dgm:prSet custT="1"/>
      <dgm:spPr/>
      <dgm:t>
        <a:bodyPr/>
        <a:lstStyle/>
        <a:p>
          <a:r>
            <a:rPr lang="en-US" sz="2000"/>
            <a:t>Less conditional code</a:t>
          </a:r>
          <a:endParaRPr lang="en-US" sz="2000" dirty="0"/>
        </a:p>
      </dgm:t>
    </dgm:pt>
    <dgm:pt modelId="{0A3F4D54-EAC3-4B69-B1E4-532617D84E11}" type="parTrans" cxnId="{BFA81078-16B4-4707-9649-19BB917403FC}">
      <dgm:prSet/>
      <dgm:spPr/>
      <dgm:t>
        <a:bodyPr/>
        <a:lstStyle/>
        <a:p>
          <a:endParaRPr lang="en-US" sz="2000"/>
        </a:p>
      </dgm:t>
    </dgm:pt>
    <dgm:pt modelId="{582A38BE-5A96-453C-9904-947D3FA6E1F9}" type="sibTrans" cxnId="{BFA81078-16B4-4707-9649-19BB917403FC}">
      <dgm:prSet/>
      <dgm:spPr/>
      <dgm:t>
        <a:bodyPr/>
        <a:lstStyle/>
        <a:p>
          <a:endParaRPr lang="en-US" sz="2000"/>
        </a:p>
      </dgm:t>
    </dgm:pt>
    <dgm:pt modelId="{E56637F4-E0DE-44AC-84FC-DD410F0709D0}">
      <dgm:prSet custT="1"/>
      <dgm:spPr/>
      <dgm:t>
        <a:bodyPr/>
        <a:lstStyle/>
        <a:p>
          <a:r>
            <a:rPr lang="en-US" sz="2000"/>
            <a:t>A lot more testing code</a:t>
          </a:r>
          <a:endParaRPr lang="en-US" sz="2000" dirty="0"/>
        </a:p>
      </dgm:t>
    </dgm:pt>
    <dgm:pt modelId="{6609E6B5-6210-4661-A6CC-1C73BF7EB795}" type="parTrans" cxnId="{15737D2A-0DB8-4C3F-A691-106077B8B2D5}">
      <dgm:prSet/>
      <dgm:spPr/>
      <dgm:t>
        <a:bodyPr/>
        <a:lstStyle/>
        <a:p>
          <a:endParaRPr lang="en-US" sz="2000"/>
        </a:p>
      </dgm:t>
    </dgm:pt>
    <dgm:pt modelId="{2864F841-99B9-46E1-A60C-3E8B3985A3A6}" type="sibTrans" cxnId="{15737D2A-0DB8-4C3F-A691-106077B8B2D5}">
      <dgm:prSet/>
      <dgm:spPr/>
      <dgm:t>
        <a:bodyPr/>
        <a:lstStyle/>
        <a:p>
          <a:endParaRPr lang="en-US" sz="2000"/>
        </a:p>
      </dgm:t>
    </dgm:pt>
    <dgm:pt modelId="{E8BEA355-3883-445F-8307-BC03DBC511C7}">
      <dgm:prSet phldrT="[Text]" custT="1"/>
      <dgm:spPr/>
      <dgm:t>
        <a:bodyPr/>
        <a:lstStyle/>
        <a:p>
          <a:r>
            <a:rPr lang="en-US" sz="2000"/>
            <a:t>Bugs are more easily reproduced</a:t>
          </a:r>
          <a:endParaRPr lang="en-US" sz="2000" dirty="0"/>
        </a:p>
      </dgm:t>
    </dgm:pt>
    <dgm:pt modelId="{473C6EA5-8661-4FDD-8C8E-624931187332}" type="parTrans" cxnId="{B1983FB9-D632-488F-B139-8DB1A59B6D9E}">
      <dgm:prSet/>
      <dgm:spPr/>
      <dgm:t>
        <a:bodyPr/>
        <a:lstStyle/>
        <a:p>
          <a:endParaRPr lang="en-US" sz="2000"/>
        </a:p>
      </dgm:t>
    </dgm:pt>
    <dgm:pt modelId="{BBF7D76F-E68A-4E4D-8A14-071EFB726F1E}" type="sibTrans" cxnId="{B1983FB9-D632-488F-B139-8DB1A59B6D9E}">
      <dgm:prSet/>
      <dgm:spPr/>
      <dgm:t>
        <a:bodyPr/>
        <a:lstStyle/>
        <a:p>
          <a:endParaRPr lang="en-US" sz="2000"/>
        </a:p>
      </dgm:t>
    </dgm:pt>
    <dgm:pt modelId="{364062D6-567E-4839-A5F6-79A0F47F99F7}">
      <dgm:prSet custT="1"/>
      <dgm:spPr/>
      <dgm:t>
        <a:bodyPr/>
        <a:lstStyle/>
        <a:p>
          <a:r>
            <a:rPr lang="en-US" sz="2000"/>
            <a:t>Debugging becomes simpler</a:t>
          </a:r>
          <a:endParaRPr lang="en-US" sz="2000" dirty="0"/>
        </a:p>
      </dgm:t>
    </dgm:pt>
    <dgm:pt modelId="{74898E3E-FE3D-4921-9719-9A108196733C}" type="parTrans" cxnId="{CA550A0F-3A44-4864-98D2-0C914319B75F}">
      <dgm:prSet/>
      <dgm:spPr/>
      <dgm:t>
        <a:bodyPr/>
        <a:lstStyle/>
        <a:p>
          <a:endParaRPr lang="en-US" sz="2000"/>
        </a:p>
      </dgm:t>
    </dgm:pt>
    <dgm:pt modelId="{F249D241-5C2B-4220-BB38-975FDCC0E238}" type="sibTrans" cxnId="{CA550A0F-3A44-4864-98D2-0C914319B75F}">
      <dgm:prSet/>
      <dgm:spPr/>
      <dgm:t>
        <a:bodyPr/>
        <a:lstStyle/>
        <a:p>
          <a:endParaRPr lang="en-US" sz="2000"/>
        </a:p>
      </dgm:t>
    </dgm:pt>
    <dgm:pt modelId="{7C4FF861-1FED-4169-AEB6-83E1B010C40B}">
      <dgm:prSet custT="1"/>
      <dgm:spPr/>
      <dgm:t>
        <a:bodyPr/>
        <a:lstStyle/>
        <a:p>
          <a:r>
            <a:rPr lang="en-US" sz="2000"/>
            <a:t>Solving bugs requires mostly local code changes</a:t>
          </a:r>
          <a:endParaRPr lang="en-US" sz="2000" dirty="0"/>
        </a:p>
      </dgm:t>
    </dgm:pt>
    <dgm:pt modelId="{59866206-8632-4E15-9B5D-450426368D6D}" type="parTrans" cxnId="{955586A7-9BA4-4CE6-810C-44CCBCD76FE0}">
      <dgm:prSet/>
      <dgm:spPr/>
      <dgm:t>
        <a:bodyPr/>
        <a:lstStyle/>
        <a:p>
          <a:endParaRPr lang="en-US" sz="2000"/>
        </a:p>
      </dgm:t>
    </dgm:pt>
    <dgm:pt modelId="{EAAA0BA3-6E96-44A6-9034-30581468E1EB}" type="sibTrans" cxnId="{955586A7-9BA4-4CE6-810C-44CCBCD76FE0}">
      <dgm:prSet/>
      <dgm:spPr/>
      <dgm:t>
        <a:bodyPr/>
        <a:lstStyle/>
        <a:p>
          <a:endParaRPr lang="en-US" sz="2000"/>
        </a:p>
      </dgm:t>
    </dgm:pt>
    <dgm:pt modelId="{7D16360B-4142-45E8-AFA3-31140811F7F4}" type="pres">
      <dgm:prSet presAssocID="{51B29E22-5A60-4F4C-B578-0483CAEEF2D5}" presName="Name0" presStyleCnt="0">
        <dgm:presLayoutVars>
          <dgm:dir/>
          <dgm:animLvl val="lvl"/>
          <dgm:resizeHandles val="exact"/>
        </dgm:presLayoutVars>
      </dgm:prSet>
      <dgm:spPr/>
    </dgm:pt>
    <dgm:pt modelId="{80086F3F-D21E-4E88-ADA9-7C5B6E7735D8}" type="pres">
      <dgm:prSet presAssocID="{E0707D14-211E-47CB-97D4-BE7335B637BC}" presName="composite" presStyleCnt="0"/>
      <dgm:spPr/>
    </dgm:pt>
    <dgm:pt modelId="{CA49B011-138F-479F-B2B1-1B137E5D35DF}" type="pres">
      <dgm:prSet presAssocID="{E0707D14-211E-47CB-97D4-BE7335B637BC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7D6E0F81-7043-45EE-A89B-87DF30FBAB6B}" type="pres">
      <dgm:prSet presAssocID="{E0707D14-211E-47CB-97D4-BE7335B637BC}" presName="desTx" presStyleLbl="alignAccFollowNode1" presStyleIdx="0" presStyleCnt="4">
        <dgm:presLayoutVars>
          <dgm:bulletEnabled val="1"/>
        </dgm:presLayoutVars>
      </dgm:prSet>
      <dgm:spPr/>
    </dgm:pt>
    <dgm:pt modelId="{F678866F-79CB-4D0E-AAE0-7063C89CB16B}" type="pres">
      <dgm:prSet presAssocID="{2D387C73-9542-4F0F-A2D5-0A0B3CC675DA}" presName="space" presStyleCnt="0"/>
      <dgm:spPr/>
    </dgm:pt>
    <dgm:pt modelId="{45CEAF46-383E-48AF-8D29-795CB9900170}" type="pres">
      <dgm:prSet presAssocID="{3850431E-F5B7-4BB1-85D7-66BE568A6AF9}" presName="composite" presStyleCnt="0"/>
      <dgm:spPr/>
    </dgm:pt>
    <dgm:pt modelId="{89042523-B398-4324-8434-A5E1D0AD3050}" type="pres">
      <dgm:prSet presAssocID="{3850431E-F5B7-4BB1-85D7-66BE568A6AF9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7113613A-6FFE-477B-BB5D-F8339B7A5C2C}" type="pres">
      <dgm:prSet presAssocID="{3850431E-F5B7-4BB1-85D7-66BE568A6AF9}" presName="desTx" presStyleLbl="alignAccFollowNode1" presStyleIdx="1" presStyleCnt="4">
        <dgm:presLayoutVars>
          <dgm:bulletEnabled val="1"/>
        </dgm:presLayoutVars>
      </dgm:prSet>
      <dgm:spPr/>
    </dgm:pt>
    <dgm:pt modelId="{E3175F19-8328-4253-95A4-560838DD9AC4}" type="pres">
      <dgm:prSet presAssocID="{372F4694-2759-4A05-93E4-F863CE22BC5A}" presName="space" presStyleCnt="0"/>
      <dgm:spPr/>
    </dgm:pt>
    <dgm:pt modelId="{B99A66D2-6BA5-4D0F-BC41-057CBF1632D9}" type="pres">
      <dgm:prSet presAssocID="{09BEFB9E-B784-451B-976B-3D38F0D0E24D}" presName="composite" presStyleCnt="0"/>
      <dgm:spPr/>
    </dgm:pt>
    <dgm:pt modelId="{B1F388DB-CE37-4934-9237-A208E7E0A5E6}" type="pres">
      <dgm:prSet presAssocID="{09BEFB9E-B784-451B-976B-3D38F0D0E24D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D30884A3-C471-4A20-8B23-209494A5E25D}" type="pres">
      <dgm:prSet presAssocID="{09BEFB9E-B784-451B-976B-3D38F0D0E24D}" presName="desTx" presStyleLbl="alignAccFollowNode1" presStyleIdx="2" presStyleCnt="4">
        <dgm:presLayoutVars>
          <dgm:bulletEnabled val="1"/>
        </dgm:presLayoutVars>
      </dgm:prSet>
      <dgm:spPr/>
    </dgm:pt>
    <dgm:pt modelId="{7FB0A983-C8D5-41E3-B897-1569F8928C97}" type="pres">
      <dgm:prSet presAssocID="{073A2CDE-0F99-4CD8-A6D9-DEFDA0630BC6}" presName="space" presStyleCnt="0"/>
      <dgm:spPr/>
    </dgm:pt>
    <dgm:pt modelId="{BE21CEAE-A3AB-4665-8B76-F3DB7BC4BB3C}" type="pres">
      <dgm:prSet presAssocID="{7F90DCD1-2ADE-47C8-B9C8-A849B2F162C2}" presName="composite" presStyleCnt="0"/>
      <dgm:spPr/>
    </dgm:pt>
    <dgm:pt modelId="{0F55ABF6-E2C1-4309-B1DB-AC58461AB854}" type="pres">
      <dgm:prSet presAssocID="{7F90DCD1-2ADE-47C8-B9C8-A849B2F162C2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081DC4B-4CFF-4A12-829B-CDA341731DA9}" type="pres">
      <dgm:prSet presAssocID="{7F90DCD1-2ADE-47C8-B9C8-A849B2F162C2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019BA804-8D08-4EEE-875E-208E655B6EDD}" type="presOf" srcId="{E8E7A58C-3DD9-4EA0-A360-0DB9599F7B14}" destId="{7D6E0F81-7043-45EE-A89B-87DF30FBAB6B}" srcOrd="0" destOrd="1" presId="urn:microsoft.com/office/officeart/2005/8/layout/hList1"/>
    <dgm:cxn modelId="{8FFED30A-6CC6-4DD9-8C4D-A0E78307837A}" srcId="{E0707D14-211E-47CB-97D4-BE7335B637BC}" destId="{D8A47EE7-C83F-4795-B257-1BA68E1FE4FF}" srcOrd="2" destOrd="0" parTransId="{6EA3760F-1107-425C-8628-66D4C58168B5}" sibTransId="{3A62070D-9212-4F43-AC1A-FE6B77CB6D3C}"/>
    <dgm:cxn modelId="{CA550A0F-3A44-4864-98D2-0C914319B75F}" srcId="{7F90DCD1-2ADE-47C8-B9C8-A849B2F162C2}" destId="{364062D6-567E-4839-A5F6-79A0F47F99F7}" srcOrd="1" destOrd="0" parTransId="{74898E3E-FE3D-4921-9719-9A108196733C}" sibTransId="{F249D241-5C2B-4220-BB38-975FDCC0E238}"/>
    <dgm:cxn modelId="{B997611D-34C3-4A72-A692-51AA0C5325F1}" type="presOf" srcId="{4A7ABD4B-850B-440E-92D1-B02EFE3AF3F9}" destId="{D30884A3-C471-4A20-8B23-209494A5E25D}" srcOrd="0" destOrd="1" presId="urn:microsoft.com/office/officeart/2005/8/layout/hList1"/>
    <dgm:cxn modelId="{15737D2A-0DB8-4C3F-A691-106077B8B2D5}" srcId="{09BEFB9E-B784-451B-976B-3D38F0D0E24D}" destId="{E56637F4-E0DE-44AC-84FC-DD410F0709D0}" srcOrd="3" destOrd="0" parTransId="{6609E6B5-6210-4661-A6CC-1C73BF7EB795}" sibTransId="{2864F841-99B9-46E1-A60C-3E8B3985A3A6}"/>
    <dgm:cxn modelId="{E801562D-121D-405B-8233-DECD5B7DB79D}" type="presOf" srcId="{7F90DCD1-2ADE-47C8-B9C8-A849B2F162C2}" destId="{0F55ABF6-E2C1-4309-B1DB-AC58461AB854}" srcOrd="0" destOrd="0" presId="urn:microsoft.com/office/officeart/2005/8/layout/hList1"/>
    <dgm:cxn modelId="{B517D741-64DF-4BCA-93DA-7636F504B461}" srcId="{E0707D14-211E-47CB-97D4-BE7335B637BC}" destId="{E23511FA-F1A7-47A8-9E34-D48FB774AD8D}" srcOrd="0" destOrd="0" parTransId="{564AE45F-8677-4431-936B-DC3D62D78725}" sibTransId="{6402F954-C5CE-46A5-B55B-818B6E5B366D}"/>
    <dgm:cxn modelId="{6D9C2C43-04DB-44C1-A006-8DE317359B4E}" type="presOf" srcId="{E0707D14-211E-47CB-97D4-BE7335B637BC}" destId="{CA49B011-138F-479F-B2B1-1B137E5D35DF}" srcOrd="0" destOrd="0" presId="urn:microsoft.com/office/officeart/2005/8/layout/hList1"/>
    <dgm:cxn modelId="{C973CB46-B66B-46DB-839B-B278F0F6A370}" type="presOf" srcId="{E56637F4-E0DE-44AC-84FC-DD410F0709D0}" destId="{D30884A3-C471-4A20-8B23-209494A5E25D}" srcOrd="0" destOrd="3" presId="urn:microsoft.com/office/officeart/2005/8/layout/hList1"/>
    <dgm:cxn modelId="{1DB4786A-FE96-4E02-A1F9-D46ACC94196C}" srcId="{3850431E-F5B7-4BB1-85D7-66BE568A6AF9}" destId="{C7624EA0-0277-45B8-B745-534C6B5BA9CF}" srcOrd="1" destOrd="0" parTransId="{0994A5A2-B280-4611-B111-478ECA1F8A6C}" sibTransId="{32726E18-5AD1-4AC2-A1DE-68D507980744}"/>
    <dgm:cxn modelId="{B2FDE36C-7F27-4063-8E73-D7554DBE6F67}" srcId="{3850431E-F5B7-4BB1-85D7-66BE568A6AF9}" destId="{80F0CE39-7903-45F5-9AA6-3D793233215F}" srcOrd="0" destOrd="0" parTransId="{BB625D1F-73FD-4FAB-A36C-24080DFFC732}" sibTransId="{612F5FD5-869F-4EBA-B525-BA54C7EC33AF}"/>
    <dgm:cxn modelId="{4F433D4E-7500-43B8-B2F6-660E849F3C41}" srcId="{51B29E22-5A60-4F4C-B578-0483CAEEF2D5}" destId="{3850431E-F5B7-4BB1-85D7-66BE568A6AF9}" srcOrd="1" destOrd="0" parTransId="{361A542E-2F56-4468-A445-66E3979D5100}" sibTransId="{372F4694-2759-4A05-93E4-F863CE22BC5A}"/>
    <dgm:cxn modelId="{99270351-A0E5-4C62-A4B6-B5B5557884DA}" type="presOf" srcId="{E8BEA355-3883-445F-8307-BC03DBC511C7}" destId="{0081DC4B-4CFF-4A12-829B-CDA341731DA9}" srcOrd="0" destOrd="0" presId="urn:microsoft.com/office/officeart/2005/8/layout/hList1"/>
    <dgm:cxn modelId="{2BD5A472-9B22-48AF-A738-1421B6E3F6CD}" type="presOf" srcId="{367AB31A-1743-4948-97DE-52A3C6D1A91A}" destId="{D30884A3-C471-4A20-8B23-209494A5E25D}" srcOrd="0" destOrd="2" presId="urn:microsoft.com/office/officeart/2005/8/layout/hList1"/>
    <dgm:cxn modelId="{BFA81078-16B4-4707-9649-19BB917403FC}" srcId="{09BEFB9E-B784-451B-976B-3D38F0D0E24D}" destId="{367AB31A-1743-4948-97DE-52A3C6D1A91A}" srcOrd="2" destOrd="0" parTransId="{0A3F4D54-EAC3-4B69-B1E4-532617D84E11}" sibTransId="{582A38BE-5A96-453C-9904-947D3FA6E1F9}"/>
    <dgm:cxn modelId="{8004A759-805B-446E-BF70-8A8799CFF012}" type="presOf" srcId="{3850431E-F5B7-4BB1-85D7-66BE568A6AF9}" destId="{89042523-B398-4324-8434-A5E1D0AD3050}" srcOrd="0" destOrd="0" presId="urn:microsoft.com/office/officeart/2005/8/layout/hList1"/>
    <dgm:cxn modelId="{EC19B27B-0196-47A0-A6ED-8CBA6E6B3413}" srcId="{51B29E22-5A60-4F4C-B578-0483CAEEF2D5}" destId="{E0707D14-211E-47CB-97D4-BE7335B637BC}" srcOrd="0" destOrd="0" parTransId="{78966A52-52A0-43A9-B991-70041C8A6074}" sibTransId="{2D387C73-9542-4F0F-A2D5-0A0B3CC675DA}"/>
    <dgm:cxn modelId="{3A1D067D-A491-4A0B-8B82-5C092660B019}" type="presOf" srcId="{E23511FA-F1A7-47A8-9E34-D48FB774AD8D}" destId="{7D6E0F81-7043-45EE-A89B-87DF30FBAB6B}" srcOrd="0" destOrd="0" presId="urn:microsoft.com/office/officeart/2005/8/layout/hList1"/>
    <dgm:cxn modelId="{30FB6D95-D638-4ABA-8882-A7D362C84C21}" type="presOf" srcId="{7C4FF861-1FED-4169-AEB6-83E1B010C40B}" destId="{0081DC4B-4CFF-4A12-829B-CDA341731DA9}" srcOrd="0" destOrd="2" presId="urn:microsoft.com/office/officeart/2005/8/layout/hList1"/>
    <dgm:cxn modelId="{63FAAF98-629A-4948-84F8-D21C959276B6}" type="presOf" srcId="{80F0CE39-7903-45F5-9AA6-3D793233215F}" destId="{7113613A-6FFE-477B-BB5D-F8339B7A5C2C}" srcOrd="0" destOrd="0" presId="urn:microsoft.com/office/officeart/2005/8/layout/hList1"/>
    <dgm:cxn modelId="{53A80DA0-8D36-4498-B086-16B767779ADF}" type="presOf" srcId="{678DF806-750F-4109-8558-56CDA8F828A4}" destId="{D30884A3-C471-4A20-8B23-209494A5E25D}" srcOrd="0" destOrd="0" presId="urn:microsoft.com/office/officeart/2005/8/layout/hList1"/>
    <dgm:cxn modelId="{955586A7-9BA4-4CE6-810C-44CCBCD76FE0}" srcId="{7F90DCD1-2ADE-47C8-B9C8-A849B2F162C2}" destId="{7C4FF861-1FED-4169-AEB6-83E1B010C40B}" srcOrd="2" destOrd="0" parTransId="{59866206-8632-4E15-9B5D-450426368D6D}" sibTransId="{EAAA0BA3-6E96-44A6-9034-30581468E1EB}"/>
    <dgm:cxn modelId="{579E62A8-AC4C-4962-A794-B6791B1BFDA0}" srcId="{3850431E-F5B7-4BB1-85D7-66BE568A6AF9}" destId="{75A0932D-64C4-4780-8A75-078B8A7B1132}" srcOrd="2" destOrd="0" parTransId="{1A15C207-3153-4237-AD34-A41688905832}" sibTransId="{96CCE3FC-3724-42DC-B620-08F725F4F66D}"/>
    <dgm:cxn modelId="{B4F24BAE-CD05-4D2A-8F03-6D6C696AADAD}" srcId="{09BEFB9E-B784-451B-976B-3D38F0D0E24D}" destId="{678DF806-750F-4109-8558-56CDA8F828A4}" srcOrd="0" destOrd="0" parTransId="{93D0F020-A192-43DB-8118-8A6BF569CE7F}" sibTransId="{214399E4-E28B-4D2D-A65E-30868CE280A4}"/>
    <dgm:cxn modelId="{63E454B3-575F-4B70-82D8-EF0213125208}" srcId="{51B29E22-5A60-4F4C-B578-0483CAEEF2D5}" destId="{7F90DCD1-2ADE-47C8-B9C8-A849B2F162C2}" srcOrd="3" destOrd="0" parTransId="{50F73E00-AAF9-4520-AE6C-EFB3E664E77A}" sibTransId="{D74D8F83-7E29-49CF-B0B4-3CAFB9B59284}"/>
    <dgm:cxn modelId="{11967FB3-C5E9-415F-A25D-43FBA90D2D6E}" type="presOf" srcId="{D8A47EE7-C83F-4795-B257-1BA68E1FE4FF}" destId="{7D6E0F81-7043-45EE-A89B-87DF30FBAB6B}" srcOrd="0" destOrd="2" presId="urn:microsoft.com/office/officeart/2005/8/layout/hList1"/>
    <dgm:cxn modelId="{5CC38CB5-CAE5-4B93-8919-C73A25610D92}" srcId="{09BEFB9E-B784-451B-976B-3D38F0D0E24D}" destId="{4A7ABD4B-850B-440E-92D1-B02EFE3AF3F9}" srcOrd="1" destOrd="0" parTransId="{D4F67324-428A-46A1-AB93-CF5BDF2F5FA8}" sibTransId="{1ADD7726-7E69-4574-ABF5-1B66619277B0}"/>
    <dgm:cxn modelId="{B1983FB9-D632-488F-B139-8DB1A59B6D9E}" srcId="{7F90DCD1-2ADE-47C8-B9C8-A849B2F162C2}" destId="{E8BEA355-3883-445F-8307-BC03DBC511C7}" srcOrd="0" destOrd="0" parTransId="{473C6EA5-8661-4FDD-8C8E-624931187332}" sibTransId="{BBF7D76F-E68A-4E4D-8A14-071EFB726F1E}"/>
    <dgm:cxn modelId="{A2357BCE-58C4-48E4-AF2E-1F344F7E6C40}" type="presOf" srcId="{75A0932D-64C4-4780-8A75-078B8A7B1132}" destId="{7113613A-6FFE-477B-BB5D-F8339B7A5C2C}" srcOrd="0" destOrd="2" presId="urn:microsoft.com/office/officeart/2005/8/layout/hList1"/>
    <dgm:cxn modelId="{A158D9CF-C7F9-4363-8734-744996FC32A9}" type="presOf" srcId="{364062D6-567E-4839-A5F6-79A0F47F99F7}" destId="{0081DC4B-4CFF-4A12-829B-CDA341731DA9}" srcOrd="0" destOrd="1" presId="urn:microsoft.com/office/officeart/2005/8/layout/hList1"/>
    <dgm:cxn modelId="{5DEE14D2-ACAC-4EBF-B08B-E3A4199779F7}" type="presOf" srcId="{C7624EA0-0277-45B8-B745-534C6B5BA9CF}" destId="{7113613A-6FFE-477B-BB5D-F8339B7A5C2C}" srcOrd="0" destOrd="1" presId="urn:microsoft.com/office/officeart/2005/8/layout/hList1"/>
    <dgm:cxn modelId="{B1BFF5EB-1150-4FAF-AEDB-36ACDAAA640E}" type="presOf" srcId="{51B29E22-5A60-4F4C-B578-0483CAEEF2D5}" destId="{7D16360B-4142-45E8-AFA3-31140811F7F4}" srcOrd="0" destOrd="0" presId="urn:microsoft.com/office/officeart/2005/8/layout/hList1"/>
    <dgm:cxn modelId="{165654F0-8812-4FA2-AAE7-936C06D37718}" type="presOf" srcId="{09BEFB9E-B784-451B-976B-3D38F0D0E24D}" destId="{B1F388DB-CE37-4934-9237-A208E7E0A5E6}" srcOrd="0" destOrd="0" presId="urn:microsoft.com/office/officeart/2005/8/layout/hList1"/>
    <dgm:cxn modelId="{83CBE7F2-D7ED-4E15-B3CE-C87BF447CFCA}" srcId="{51B29E22-5A60-4F4C-B578-0483CAEEF2D5}" destId="{09BEFB9E-B784-451B-976B-3D38F0D0E24D}" srcOrd="2" destOrd="0" parTransId="{3AA5F021-A5D0-4C9E-9691-4083C6465C2C}" sibTransId="{073A2CDE-0F99-4CD8-A6D9-DEFDA0630BC6}"/>
    <dgm:cxn modelId="{04ADE6F8-CB40-4712-878B-D5DA5E2F0F43}" srcId="{E0707D14-211E-47CB-97D4-BE7335B637BC}" destId="{E8E7A58C-3DD9-4EA0-A360-0DB9599F7B14}" srcOrd="1" destOrd="0" parTransId="{DBCB147E-7EE3-4467-A741-242497E4E00C}" sibTransId="{C26895A1-DD36-48FA-AA72-45EF90364C17}"/>
    <dgm:cxn modelId="{A7C7A2E9-3F99-4569-8720-2490CC4E624C}" type="presParOf" srcId="{7D16360B-4142-45E8-AFA3-31140811F7F4}" destId="{80086F3F-D21E-4E88-ADA9-7C5B6E7735D8}" srcOrd="0" destOrd="0" presId="urn:microsoft.com/office/officeart/2005/8/layout/hList1"/>
    <dgm:cxn modelId="{862BE80B-6F29-4373-95D0-D30F8B34A7DE}" type="presParOf" srcId="{80086F3F-D21E-4E88-ADA9-7C5B6E7735D8}" destId="{CA49B011-138F-479F-B2B1-1B137E5D35DF}" srcOrd="0" destOrd="0" presId="urn:microsoft.com/office/officeart/2005/8/layout/hList1"/>
    <dgm:cxn modelId="{533093DF-4CC2-4EF1-9498-7FD92B1D7E57}" type="presParOf" srcId="{80086F3F-D21E-4E88-ADA9-7C5B6E7735D8}" destId="{7D6E0F81-7043-45EE-A89B-87DF30FBAB6B}" srcOrd="1" destOrd="0" presId="urn:microsoft.com/office/officeart/2005/8/layout/hList1"/>
    <dgm:cxn modelId="{20E737A1-00B4-43E4-9F87-F0B4A947E64D}" type="presParOf" srcId="{7D16360B-4142-45E8-AFA3-31140811F7F4}" destId="{F678866F-79CB-4D0E-AAE0-7063C89CB16B}" srcOrd="1" destOrd="0" presId="urn:microsoft.com/office/officeart/2005/8/layout/hList1"/>
    <dgm:cxn modelId="{CC92CDC7-7114-4099-93DD-56BAC2F4092A}" type="presParOf" srcId="{7D16360B-4142-45E8-AFA3-31140811F7F4}" destId="{45CEAF46-383E-48AF-8D29-795CB9900170}" srcOrd="2" destOrd="0" presId="urn:microsoft.com/office/officeart/2005/8/layout/hList1"/>
    <dgm:cxn modelId="{74DC329D-44C8-4B21-807F-B57D56AA7010}" type="presParOf" srcId="{45CEAF46-383E-48AF-8D29-795CB9900170}" destId="{89042523-B398-4324-8434-A5E1D0AD3050}" srcOrd="0" destOrd="0" presId="urn:microsoft.com/office/officeart/2005/8/layout/hList1"/>
    <dgm:cxn modelId="{AE44B621-E27E-424E-B4C2-1427DBA2AC90}" type="presParOf" srcId="{45CEAF46-383E-48AF-8D29-795CB9900170}" destId="{7113613A-6FFE-477B-BB5D-F8339B7A5C2C}" srcOrd="1" destOrd="0" presId="urn:microsoft.com/office/officeart/2005/8/layout/hList1"/>
    <dgm:cxn modelId="{511571BA-1898-4B37-82FE-2017A0034E44}" type="presParOf" srcId="{7D16360B-4142-45E8-AFA3-31140811F7F4}" destId="{E3175F19-8328-4253-95A4-560838DD9AC4}" srcOrd="3" destOrd="0" presId="urn:microsoft.com/office/officeart/2005/8/layout/hList1"/>
    <dgm:cxn modelId="{50D48A5D-013A-4145-AA38-3623EA5C935B}" type="presParOf" srcId="{7D16360B-4142-45E8-AFA3-31140811F7F4}" destId="{B99A66D2-6BA5-4D0F-BC41-057CBF1632D9}" srcOrd="4" destOrd="0" presId="urn:microsoft.com/office/officeart/2005/8/layout/hList1"/>
    <dgm:cxn modelId="{DA51CBC9-D813-4829-B988-89952409EE1A}" type="presParOf" srcId="{B99A66D2-6BA5-4D0F-BC41-057CBF1632D9}" destId="{B1F388DB-CE37-4934-9237-A208E7E0A5E6}" srcOrd="0" destOrd="0" presId="urn:microsoft.com/office/officeart/2005/8/layout/hList1"/>
    <dgm:cxn modelId="{DFE9FD3F-D531-4AA2-BB21-777BE8A9029E}" type="presParOf" srcId="{B99A66D2-6BA5-4D0F-BC41-057CBF1632D9}" destId="{D30884A3-C471-4A20-8B23-209494A5E25D}" srcOrd="1" destOrd="0" presId="urn:microsoft.com/office/officeart/2005/8/layout/hList1"/>
    <dgm:cxn modelId="{C2FF39D8-C278-4759-B93F-22AB0F75AE4D}" type="presParOf" srcId="{7D16360B-4142-45E8-AFA3-31140811F7F4}" destId="{7FB0A983-C8D5-41E3-B897-1569F8928C97}" srcOrd="5" destOrd="0" presId="urn:microsoft.com/office/officeart/2005/8/layout/hList1"/>
    <dgm:cxn modelId="{9256C3A9-0CE7-47E9-B925-90742CF490CF}" type="presParOf" srcId="{7D16360B-4142-45E8-AFA3-31140811F7F4}" destId="{BE21CEAE-A3AB-4665-8B76-F3DB7BC4BB3C}" srcOrd="6" destOrd="0" presId="urn:microsoft.com/office/officeart/2005/8/layout/hList1"/>
    <dgm:cxn modelId="{1EB9E482-5BC4-4C38-91F9-B6A1CEEFDD3D}" type="presParOf" srcId="{BE21CEAE-A3AB-4665-8B76-F3DB7BC4BB3C}" destId="{0F55ABF6-E2C1-4309-B1DB-AC58461AB854}" srcOrd="0" destOrd="0" presId="urn:microsoft.com/office/officeart/2005/8/layout/hList1"/>
    <dgm:cxn modelId="{65C4332C-F794-4825-9987-3C8158DD3068}" type="presParOf" srcId="{BE21CEAE-A3AB-4665-8B76-F3DB7BC4BB3C}" destId="{0081DC4B-4CFF-4A12-829B-CDA341731DA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3A672C5-7331-4076-B97A-73068B13FFF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DD1F10D-824A-4B44-B4D3-267618D2BBB3}">
      <dgm:prSet phldrT="[Text]"/>
      <dgm:spPr/>
      <dgm:t>
        <a:bodyPr/>
        <a:lstStyle/>
        <a:p>
          <a:r>
            <a:rPr lang="en-US" dirty="0"/>
            <a:t>Coding</a:t>
          </a:r>
        </a:p>
      </dgm:t>
    </dgm:pt>
    <dgm:pt modelId="{3207362B-6047-4123-9699-949DD279EB69}" type="parTrans" cxnId="{820C9295-3AC1-4062-A9D7-02756E0DF05F}">
      <dgm:prSet/>
      <dgm:spPr/>
      <dgm:t>
        <a:bodyPr/>
        <a:lstStyle/>
        <a:p>
          <a:endParaRPr lang="en-US"/>
        </a:p>
      </dgm:t>
    </dgm:pt>
    <dgm:pt modelId="{3AD5A889-C4C3-4974-84CB-A3C9E4E8FC57}" type="sibTrans" cxnId="{820C9295-3AC1-4062-A9D7-02756E0DF05F}">
      <dgm:prSet/>
      <dgm:spPr/>
      <dgm:t>
        <a:bodyPr/>
        <a:lstStyle/>
        <a:p>
          <a:endParaRPr lang="en-US"/>
        </a:p>
      </dgm:t>
    </dgm:pt>
    <dgm:pt modelId="{39B2883B-F621-4070-80B3-2BF1A17E9A77}">
      <dgm:prSet phldrT="[Text]"/>
      <dgm:spPr/>
      <dgm:t>
        <a:bodyPr/>
        <a:lstStyle/>
        <a:p>
          <a:r>
            <a:rPr lang="en-US" dirty="0"/>
            <a:t>Unit Testing</a:t>
          </a:r>
        </a:p>
      </dgm:t>
    </dgm:pt>
    <dgm:pt modelId="{19AB3916-6CEC-4D30-BFB4-32C6F814F180}" type="parTrans" cxnId="{A4AE1241-8CB7-41AA-8BBF-CF821340113F}">
      <dgm:prSet/>
      <dgm:spPr/>
      <dgm:t>
        <a:bodyPr/>
        <a:lstStyle/>
        <a:p>
          <a:endParaRPr lang="en-US"/>
        </a:p>
      </dgm:t>
    </dgm:pt>
    <dgm:pt modelId="{6C6F99B4-A6C0-401E-9794-D74338CA8586}" type="sibTrans" cxnId="{A4AE1241-8CB7-41AA-8BBF-CF821340113F}">
      <dgm:prSet/>
      <dgm:spPr/>
      <dgm:t>
        <a:bodyPr/>
        <a:lstStyle/>
        <a:p>
          <a:endParaRPr lang="en-US"/>
        </a:p>
      </dgm:t>
    </dgm:pt>
    <dgm:pt modelId="{5829EBEA-6DD0-4E5C-BE90-2617CB396CE8}">
      <dgm:prSet phldrT="[Text]"/>
      <dgm:spPr/>
      <dgm:t>
        <a:bodyPr/>
        <a:lstStyle/>
        <a:p>
          <a:r>
            <a:rPr lang="en-US" dirty="0"/>
            <a:t>Debugging</a:t>
          </a:r>
        </a:p>
      </dgm:t>
    </dgm:pt>
    <dgm:pt modelId="{04BE86E8-5372-4515-A050-B4E5F22C5965}" type="parTrans" cxnId="{B968C8ED-E694-4D4F-A412-F2C1D3E2F863}">
      <dgm:prSet/>
      <dgm:spPr/>
      <dgm:t>
        <a:bodyPr/>
        <a:lstStyle/>
        <a:p>
          <a:endParaRPr lang="en-US"/>
        </a:p>
      </dgm:t>
    </dgm:pt>
    <dgm:pt modelId="{3C209F8F-6A63-4FEB-87D9-F541B2981E96}" type="sibTrans" cxnId="{B968C8ED-E694-4D4F-A412-F2C1D3E2F863}">
      <dgm:prSet/>
      <dgm:spPr/>
      <dgm:t>
        <a:bodyPr/>
        <a:lstStyle/>
        <a:p>
          <a:endParaRPr lang="en-US"/>
        </a:p>
      </dgm:t>
    </dgm:pt>
    <dgm:pt modelId="{E2437FE6-47CB-47AD-A09B-02942FBB76E3}">
      <dgm:prSet phldrT="[Text]"/>
      <dgm:spPr/>
      <dgm:t>
        <a:bodyPr/>
        <a:lstStyle/>
        <a:p>
          <a:r>
            <a:rPr lang="en-US" dirty="0"/>
            <a:t>Code Analysis</a:t>
          </a:r>
        </a:p>
      </dgm:t>
    </dgm:pt>
    <dgm:pt modelId="{50283FF9-ED60-43A7-853D-B0EBC76592FF}" type="parTrans" cxnId="{6D40AD8E-EE66-44BF-B500-5993145686B3}">
      <dgm:prSet/>
      <dgm:spPr/>
      <dgm:t>
        <a:bodyPr/>
        <a:lstStyle/>
        <a:p>
          <a:endParaRPr lang="en-US"/>
        </a:p>
      </dgm:t>
    </dgm:pt>
    <dgm:pt modelId="{B57F5F67-17DB-4254-A9E5-51EB92928C4D}" type="sibTrans" cxnId="{6D40AD8E-EE66-44BF-B500-5993145686B3}">
      <dgm:prSet/>
      <dgm:spPr/>
      <dgm:t>
        <a:bodyPr/>
        <a:lstStyle/>
        <a:p>
          <a:endParaRPr lang="en-US"/>
        </a:p>
      </dgm:t>
    </dgm:pt>
    <dgm:pt modelId="{2668D7FD-55A2-414A-96AC-E830AE24F4DC}">
      <dgm:prSet phldrT="[Text]"/>
      <dgm:spPr/>
      <dgm:t>
        <a:bodyPr/>
        <a:lstStyle/>
        <a:p>
          <a:r>
            <a:rPr lang="en-US" dirty="0"/>
            <a:t>Source Control</a:t>
          </a:r>
        </a:p>
      </dgm:t>
    </dgm:pt>
    <dgm:pt modelId="{CF74FC0D-6452-4F7D-8D22-16BFAC326C96}" type="parTrans" cxnId="{46844799-2CA0-49CB-9F48-3B9E89767B57}">
      <dgm:prSet/>
      <dgm:spPr/>
      <dgm:t>
        <a:bodyPr/>
        <a:lstStyle/>
        <a:p>
          <a:endParaRPr lang="en-US"/>
        </a:p>
      </dgm:t>
    </dgm:pt>
    <dgm:pt modelId="{FCC99CAC-7B15-43EF-942A-9A5317D2F6E9}" type="sibTrans" cxnId="{46844799-2CA0-49CB-9F48-3B9E89767B57}">
      <dgm:prSet/>
      <dgm:spPr/>
      <dgm:t>
        <a:bodyPr/>
        <a:lstStyle/>
        <a:p>
          <a:endParaRPr lang="en-US"/>
        </a:p>
      </dgm:t>
    </dgm:pt>
    <dgm:pt modelId="{7D3E2754-707F-41BD-B5F5-37336B73EAA6}">
      <dgm:prSet phldrT="[Text]"/>
      <dgm:spPr/>
      <dgm:t>
        <a:bodyPr/>
        <a:lstStyle/>
        <a:p>
          <a:r>
            <a:rPr lang="en-US" dirty="0"/>
            <a:t>Continuous Integration</a:t>
          </a:r>
        </a:p>
      </dgm:t>
    </dgm:pt>
    <dgm:pt modelId="{B5F5F348-87F7-4705-96AA-E542BA9EA294}" type="parTrans" cxnId="{E4936267-0EFC-49B1-B07D-6AF612428DDC}">
      <dgm:prSet/>
      <dgm:spPr/>
      <dgm:t>
        <a:bodyPr/>
        <a:lstStyle/>
        <a:p>
          <a:endParaRPr lang="en-US"/>
        </a:p>
      </dgm:t>
    </dgm:pt>
    <dgm:pt modelId="{9EE9A6B5-97C2-49EA-A0C2-C56177C509F7}" type="sibTrans" cxnId="{E4936267-0EFC-49B1-B07D-6AF612428DDC}">
      <dgm:prSet/>
      <dgm:spPr/>
      <dgm:t>
        <a:bodyPr/>
        <a:lstStyle/>
        <a:p>
          <a:endParaRPr lang="en-US"/>
        </a:p>
      </dgm:t>
    </dgm:pt>
    <dgm:pt modelId="{ECFB2755-6CB2-4401-851A-77465CE4C6D6}">
      <dgm:prSet phldrT="[Text]"/>
      <dgm:spPr/>
      <dgm:t>
        <a:bodyPr/>
        <a:lstStyle/>
        <a:p>
          <a:r>
            <a:rPr lang="en-US" dirty="0" err="1"/>
            <a:t>Continous</a:t>
          </a:r>
          <a:r>
            <a:rPr lang="en-US" dirty="0"/>
            <a:t> Deployment</a:t>
          </a:r>
        </a:p>
      </dgm:t>
    </dgm:pt>
    <dgm:pt modelId="{18DCC2B3-7C71-4BC5-B243-C7D6EB65F939}" type="parTrans" cxnId="{7EF69966-C0CB-4FB3-8E94-CE90AACE1665}">
      <dgm:prSet/>
      <dgm:spPr/>
      <dgm:t>
        <a:bodyPr/>
        <a:lstStyle/>
        <a:p>
          <a:endParaRPr lang="en-US"/>
        </a:p>
      </dgm:t>
    </dgm:pt>
    <dgm:pt modelId="{A49B9B3D-E5C3-49DF-913B-7B32F6262B0E}" type="sibTrans" cxnId="{7EF69966-C0CB-4FB3-8E94-CE90AACE1665}">
      <dgm:prSet/>
      <dgm:spPr/>
      <dgm:t>
        <a:bodyPr/>
        <a:lstStyle/>
        <a:p>
          <a:endParaRPr lang="en-US"/>
        </a:p>
      </dgm:t>
    </dgm:pt>
    <dgm:pt modelId="{FD3B6BAA-B22A-4B3A-8663-A41AE71AFA4A}" type="pres">
      <dgm:prSet presAssocID="{D3A672C5-7331-4076-B97A-73068B13FFF8}" presName="Name0" presStyleCnt="0">
        <dgm:presLayoutVars>
          <dgm:dir/>
          <dgm:resizeHandles val="exact"/>
        </dgm:presLayoutVars>
      </dgm:prSet>
      <dgm:spPr/>
    </dgm:pt>
    <dgm:pt modelId="{D368D7AC-FCD1-4FFF-9130-7AA86676D1EA}" type="pres">
      <dgm:prSet presAssocID="{FDD1F10D-824A-4B44-B4D3-267618D2BBB3}" presName="parTxOnly" presStyleLbl="node1" presStyleIdx="0" presStyleCnt="7">
        <dgm:presLayoutVars>
          <dgm:bulletEnabled val="1"/>
        </dgm:presLayoutVars>
      </dgm:prSet>
      <dgm:spPr/>
    </dgm:pt>
    <dgm:pt modelId="{0A34D824-93B1-45E9-A8D4-D746DA163A8D}" type="pres">
      <dgm:prSet presAssocID="{3AD5A889-C4C3-4974-84CB-A3C9E4E8FC57}" presName="parSpace" presStyleCnt="0"/>
      <dgm:spPr/>
    </dgm:pt>
    <dgm:pt modelId="{F3F678AA-3901-42DC-941C-E3630AE6854D}" type="pres">
      <dgm:prSet presAssocID="{39B2883B-F621-4070-80B3-2BF1A17E9A77}" presName="parTxOnly" presStyleLbl="node1" presStyleIdx="1" presStyleCnt="7">
        <dgm:presLayoutVars>
          <dgm:bulletEnabled val="1"/>
        </dgm:presLayoutVars>
      </dgm:prSet>
      <dgm:spPr/>
    </dgm:pt>
    <dgm:pt modelId="{94A879AD-493E-4C39-A40C-2F1A76E98EB9}" type="pres">
      <dgm:prSet presAssocID="{6C6F99B4-A6C0-401E-9794-D74338CA8586}" presName="parSpace" presStyleCnt="0"/>
      <dgm:spPr/>
    </dgm:pt>
    <dgm:pt modelId="{2C0FAADC-A448-40FB-8EFB-F291EF179F5D}" type="pres">
      <dgm:prSet presAssocID="{5829EBEA-6DD0-4E5C-BE90-2617CB396CE8}" presName="parTxOnly" presStyleLbl="node1" presStyleIdx="2" presStyleCnt="7">
        <dgm:presLayoutVars>
          <dgm:bulletEnabled val="1"/>
        </dgm:presLayoutVars>
      </dgm:prSet>
      <dgm:spPr/>
    </dgm:pt>
    <dgm:pt modelId="{B1B8A73A-B789-4741-882B-98F7ADFE424D}" type="pres">
      <dgm:prSet presAssocID="{3C209F8F-6A63-4FEB-87D9-F541B2981E96}" presName="parSpace" presStyleCnt="0"/>
      <dgm:spPr/>
    </dgm:pt>
    <dgm:pt modelId="{E0F28836-0AE0-44AF-BF07-6A6C54A7709A}" type="pres">
      <dgm:prSet presAssocID="{E2437FE6-47CB-47AD-A09B-02942FBB76E3}" presName="parTxOnly" presStyleLbl="node1" presStyleIdx="3" presStyleCnt="7">
        <dgm:presLayoutVars>
          <dgm:bulletEnabled val="1"/>
        </dgm:presLayoutVars>
      </dgm:prSet>
      <dgm:spPr/>
    </dgm:pt>
    <dgm:pt modelId="{DB7FC89D-0FF1-4D4E-A431-796E154B2C5B}" type="pres">
      <dgm:prSet presAssocID="{B57F5F67-17DB-4254-A9E5-51EB92928C4D}" presName="parSpace" presStyleCnt="0"/>
      <dgm:spPr/>
    </dgm:pt>
    <dgm:pt modelId="{BB4323A0-68D5-412E-B893-407CD8979203}" type="pres">
      <dgm:prSet presAssocID="{2668D7FD-55A2-414A-96AC-E830AE24F4DC}" presName="parTxOnly" presStyleLbl="node1" presStyleIdx="4" presStyleCnt="7">
        <dgm:presLayoutVars>
          <dgm:bulletEnabled val="1"/>
        </dgm:presLayoutVars>
      </dgm:prSet>
      <dgm:spPr/>
    </dgm:pt>
    <dgm:pt modelId="{DAA4C199-1070-40E2-9F44-88676BCBA212}" type="pres">
      <dgm:prSet presAssocID="{FCC99CAC-7B15-43EF-942A-9A5317D2F6E9}" presName="parSpace" presStyleCnt="0"/>
      <dgm:spPr/>
    </dgm:pt>
    <dgm:pt modelId="{03F2F211-93B9-4BE7-8EEA-90218DE96116}" type="pres">
      <dgm:prSet presAssocID="{7D3E2754-707F-41BD-B5F5-37336B73EAA6}" presName="parTxOnly" presStyleLbl="node1" presStyleIdx="5" presStyleCnt="7">
        <dgm:presLayoutVars>
          <dgm:bulletEnabled val="1"/>
        </dgm:presLayoutVars>
      </dgm:prSet>
      <dgm:spPr/>
    </dgm:pt>
    <dgm:pt modelId="{151EB994-B9D4-493D-BCAC-C93B3766704F}" type="pres">
      <dgm:prSet presAssocID="{9EE9A6B5-97C2-49EA-A0C2-C56177C509F7}" presName="parSpace" presStyleCnt="0"/>
      <dgm:spPr/>
    </dgm:pt>
    <dgm:pt modelId="{7F122D71-13EB-4F29-8770-4EAEA0A84D6A}" type="pres">
      <dgm:prSet presAssocID="{ECFB2755-6CB2-4401-851A-77465CE4C6D6}" presName="parTxOnly" presStyleLbl="node1" presStyleIdx="6" presStyleCnt="7">
        <dgm:presLayoutVars>
          <dgm:bulletEnabled val="1"/>
        </dgm:presLayoutVars>
      </dgm:prSet>
      <dgm:spPr/>
    </dgm:pt>
  </dgm:ptLst>
  <dgm:cxnLst>
    <dgm:cxn modelId="{79D32619-A700-49F1-8C14-BA97042B775B}" type="presOf" srcId="{39B2883B-F621-4070-80B3-2BF1A17E9A77}" destId="{F3F678AA-3901-42DC-941C-E3630AE6854D}" srcOrd="0" destOrd="0" presId="urn:microsoft.com/office/officeart/2005/8/layout/hChevron3"/>
    <dgm:cxn modelId="{53B03826-C91D-47C4-A5EA-49715EF34A8D}" type="presOf" srcId="{FDD1F10D-824A-4B44-B4D3-267618D2BBB3}" destId="{D368D7AC-FCD1-4FFF-9130-7AA86676D1EA}" srcOrd="0" destOrd="0" presId="urn:microsoft.com/office/officeart/2005/8/layout/hChevron3"/>
    <dgm:cxn modelId="{A4AE1241-8CB7-41AA-8BBF-CF821340113F}" srcId="{D3A672C5-7331-4076-B97A-73068B13FFF8}" destId="{39B2883B-F621-4070-80B3-2BF1A17E9A77}" srcOrd="1" destOrd="0" parTransId="{19AB3916-6CEC-4D30-BFB4-32C6F814F180}" sibTransId="{6C6F99B4-A6C0-401E-9794-D74338CA8586}"/>
    <dgm:cxn modelId="{7EF69966-C0CB-4FB3-8E94-CE90AACE1665}" srcId="{D3A672C5-7331-4076-B97A-73068B13FFF8}" destId="{ECFB2755-6CB2-4401-851A-77465CE4C6D6}" srcOrd="6" destOrd="0" parTransId="{18DCC2B3-7C71-4BC5-B243-C7D6EB65F939}" sibTransId="{A49B9B3D-E5C3-49DF-913B-7B32F6262B0E}"/>
    <dgm:cxn modelId="{E4936267-0EFC-49B1-B07D-6AF612428DDC}" srcId="{D3A672C5-7331-4076-B97A-73068B13FFF8}" destId="{7D3E2754-707F-41BD-B5F5-37336B73EAA6}" srcOrd="5" destOrd="0" parTransId="{B5F5F348-87F7-4705-96AA-E542BA9EA294}" sibTransId="{9EE9A6B5-97C2-49EA-A0C2-C56177C509F7}"/>
    <dgm:cxn modelId="{9C28A349-E35D-4DC1-829D-F6D33B0311C3}" type="presOf" srcId="{7D3E2754-707F-41BD-B5F5-37336B73EAA6}" destId="{03F2F211-93B9-4BE7-8EEA-90218DE96116}" srcOrd="0" destOrd="0" presId="urn:microsoft.com/office/officeart/2005/8/layout/hChevron3"/>
    <dgm:cxn modelId="{D1D09176-C25E-4D94-9A3E-E0225B871BC1}" type="presOf" srcId="{E2437FE6-47CB-47AD-A09B-02942FBB76E3}" destId="{E0F28836-0AE0-44AF-BF07-6A6C54A7709A}" srcOrd="0" destOrd="0" presId="urn:microsoft.com/office/officeart/2005/8/layout/hChevron3"/>
    <dgm:cxn modelId="{6D40AD8E-EE66-44BF-B500-5993145686B3}" srcId="{D3A672C5-7331-4076-B97A-73068B13FFF8}" destId="{E2437FE6-47CB-47AD-A09B-02942FBB76E3}" srcOrd="3" destOrd="0" parTransId="{50283FF9-ED60-43A7-853D-B0EBC76592FF}" sibTransId="{B57F5F67-17DB-4254-A9E5-51EB92928C4D}"/>
    <dgm:cxn modelId="{2182FD93-5071-4EFC-BA8A-7B2967B85DF7}" type="presOf" srcId="{5829EBEA-6DD0-4E5C-BE90-2617CB396CE8}" destId="{2C0FAADC-A448-40FB-8EFB-F291EF179F5D}" srcOrd="0" destOrd="0" presId="urn:microsoft.com/office/officeart/2005/8/layout/hChevron3"/>
    <dgm:cxn modelId="{820C9295-3AC1-4062-A9D7-02756E0DF05F}" srcId="{D3A672C5-7331-4076-B97A-73068B13FFF8}" destId="{FDD1F10D-824A-4B44-B4D3-267618D2BBB3}" srcOrd="0" destOrd="0" parTransId="{3207362B-6047-4123-9699-949DD279EB69}" sibTransId="{3AD5A889-C4C3-4974-84CB-A3C9E4E8FC57}"/>
    <dgm:cxn modelId="{46844799-2CA0-49CB-9F48-3B9E89767B57}" srcId="{D3A672C5-7331-4076-B97A-73068B13FFF8}" destId="{2668D7FD-55A2-414A-96AC-E830AE24F4DC}" srcOrd="4" destOrd="0" parTransId="{CF74FC0D-6452-4F7D-8D22-16BFAC326C96}" sibTransId="{FCC99CAC-7B15-43EF-942A-9A5317D2F6E9}"/>
    <dgm:cxn modelId="{8DBDEBD7-98BF-42E2-919F-EE239B3510B6}" type="presOf" srcId="{D3A672C5-7331-4076-B97A-73068B13FFF8}" destId="{FD3B6BAA-B22A-4B3A-8663-A41AE71AFA4A}" srcOrd="0" destOrd="0" presId="urn:microsoft.com/office/officeart/2005/8/layout/hChevron3"/>
    <dgm:cxn modelId="{6C5181E0-A514-4859-95B3-D150E18F06B7}" type="presOf" srcId="{ECFB2755-6CB2-4401-851A-77465CE4C6D6}" destId="{7F122D71-13EB-4F29-8770-4EAEA0A84D6A}" srcOrd="0" destOrd="0" presId="urn:microsoft.com/office/officeart/2005/8/layout/hChevron3"/>
    <dgm:cxn modelId="{595E64ED-B51A-4E76-BAAA-40878E3D8CE2}" type="presOf" srcId="{2668D7FD-55A2-414A-96AC-E830AE24F4DC}" destId="{BB4323A0-68D5-412E-B893-407CD8979203}" srcOrd="0" destOrd="0" presId="urn:microsoft.com/office/officeart/2005/8/layout/hChevron3"/>
    <dgm:cxn modelId="{B968C8ED-E694-4D4F-A412-F2C1D3E2F863}" srcId="{D3A672C5-7331-4076-B97A-73068B13FFF8}" destId="{5829EBEA-6DD0-4E5C-BE90-2617CB396CE8}" srcOrd="2" destOrd="0" parTransId="{04BE86E8-5372-4515-A050-B4E5F22C5965}" sibTransId="{3C209F8F-6A63-4FEB-87D9-F541B2981E96}"/>
    <dgm:cxn modelId="{C6631C74-761B-4097-8717-34AB356BB820}" type="presParOf" srcId="{FD3B6BAA-B22A-4B3A-8663-A41AE71AFA4A}" destId="{D368D7AC-FCD1-4FFF-9130-7AA86676D1EA}" srcOrd="0" destOrd="0" presId="urn:microsoft.com/office/officeart/2005/8/layout/hChevron3"/>
    <dgm:cxn modelId="{391F0FE8-70F1-4D29-BB57-04D3AAE83E96}" type="presParOf" srcId="{FD3B6BAA-B22A-4B3A-8663-A41AE71AFA4A}" destId="{0A34D824-93B1-45E9-A8D4-D746DA163A8D}" srcOrd="1" destOrd="0" presId="urn:microsoft.com/office/officeart/2005/8/layout/hChevron3"/>
    <dgm:cxn modelId="{8BEA50A2-AA5D-451D-80DE-B1C8B888A796}" type="presParOf" srcId="{FD3B6BAA-B22A-4B3A-8663-A41AE71AFA4A}" destId="{F3F678AA-3901-42DC-941C-E3630AE6854D}" srcOrd="2" destOrd="0" presId="urn:microsoft.com/office/officeart/2005/8/layout/hChevron3"/>
    <dgm:cxn modelId="{0A218CB8-4C11-42EC-AE45-DAB562A17D82}" type="presParOf" srcId="{FD3B6BAA-B22A-4B3A-8663-A41AE71AFA4A}" destId="{94A879AD-493E-4C39-A40C-2F1A76E98EB9}" srcOrd="3" destOrd="0" presId="urn:microsoft.com/office/officeart/2005/8/layout/hChevron3"/>
    <dgm:cxn modelId="{BCF90200-2C46-4E6D-8BE5-B615167FAE19}" type="presParOf" srcId="{FD3B6BAA-B22A-4B3A-8663-A41AE71AFA4A}" destId="{2C0FAADC-A448-40FB-8EFB-F291EF179F5D}" srcOrd="4" destOrd="0" presId="urn:microsoft.com/office/officeart/2005/8/layout/hChevron3"/>
    <dgm:cxn modelId="{146FE88A-071B-4331-860F-6DD9DE0F2900}" type="presParOf" srcId="{FD3B6BAA-B22A-4B3A-8663-A41AE71AFA4A}" destId="{B1B8A73A-B789-4741-882B-98F7ADFE424D}" srcOrd="5" destOrd="0" presId="urn:microsoft.com/office/officeart/2005/8/layout/hChevron3"/>
    <dgm:cxn modelId="{6F41616B-D021-4EB2-B435-16556B8BC01E}" type="presParOf" srcId="{FD3B6BAA-B22A-4B3A-8663-A41AE71AFA4A}" destId="{E0F28836-0AE0-44AF-BF07-6A6C54A7709A}" srcOrd="6" destOrd="0" presId="urn:microsoft.com/office/officeart/2005/8/layout/hChevron3"/>
    <dgm:cxn modelId="{A4BB0BF1-E79B-4C13-8FF6-F760963DC76B}" type="presParOf" srcId="{FD3B6BAA-B22A-4B3A-8663-A41AE71AFA4A}" destId="{DB7FC89D-0FF1-4D4E-A431-796E154B2C5B}" srcOrd="7" destOrd="0" presId="urn:microsoft.com/office/officeart/2005/8/layout/hChevron3"/>
    <dgm:cxn modelId="{7C6C9149-DD85-4C90-A4A8-FF0A2EEE74B1}" type="presParOf" srcId="{FD3B6BAA-B22A-4B3A-8663-A41AE71AFA4A}" destId="{BB4323A0-68D5-412E-B893-407CD8979203}" srcOrd="8" destOrd="0" presId="urn:microsoft.com/office/officeart/2005/8/layout/hChevron3"/>
    <dgm:cxn modelId="{0B4B5B71-36A6-419C-84DA-1388CE3AE6FD}" type="presParOf" srcId="{FD3B6BAA-B22A-4B3A-8663-A41AE71AFA4A}" destId="{DAA4C199-1070-40E2-9F44-88676BCBA212}" srcOrd="9" destOrd="0" presId="urn:microsoft.com/office/officeart/2005/8/layout/hChevron3"/>
    <dgm:cxn modelId="{F48D426F-DCF3-4F68-8245-BD8E586DD35E}" type="presParOf" srcId="{FD3B6BAA-B22A-4B3A-8663-A41AE71AFA4A}" destId="{03F2F211-93B9-4BE7-8EEA-90218DE96116}" srcOrd="10" destOrd="0" presId="urn:microsoft.com/office/officeart/2005/8/layout/hChevron3"/>
    <dgm:cxn modelId="{9472598B-0957-4A90-AC0C-B41BDDF02EAD}" type="presParOf" srcId="{FD3B6BAA-B22A-4B3A-8663-A41AE71AFA4A}" destId="{151EB994-B9D4-493D-BCAC-C93B3766704F}" srcOrd="11" destOrd="0" presId="urn:microsoft.com/office/officeart/2005/8/layout/hChevron3"/>
    <dgm:cxn modelId="{9642A67D-A92E-4A53-A02A-C930CF898877}" type="presParOf" srcId="{FD3B6BAA-B22A-4B3A-8663-A41AE71AFA4A}" destId="{7F122D71-13EB-4F29-8770-4EAEA0A84D6A}" srcOrd="1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220596-7110-4401-B243-5D0F14E2F774}" type="doc">
      <dgm:prSet loTypeId="urn:microsoft.com/office/officeart/2005/8/layout/pyramid1" loCatId="pyramid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00883758-0CAD-40F4-A48D-491AFA0D75B9}">
      <dgm:prSet phldrT="[Text]" custT="1"/>
      <dgm:spPr/>
      <dgm:t>
        <a:bodyPr/>
        <a:lstStyle/>
        <a:p>
          <a:r>
            <a:rPr lang="en-US" sz="2000" b="0">
              <a:solidFill>
                <a:schemeClr val="bg1">
                  <a:lumMod val="10000"/>
                </a:schemeClr>
              </a:solidFill>
            </a:rPr>
            <a:t>Unit tests</a:t>
          </a:r>
          <a:endParaRPr lang="en-US" sz="2000" b="0" dirty="0">
            <a:solidFill>
              <a:schemeClr val="bg1">
                <a:lumMod val="10000"/>
              </a:schemeClr>
            </a:solidFill>
          </a:endParaRPr>
        </a:p>
      </dgm:t>
    </dgm:pt>
    <dgm:pt modelId="{1FBC66A0-8318-44E2-AEDA-F6A4D18F4429}" type="parTrans" cxnId="{C44C1046-009A-4D80-97A4-D18BB430DCAD}">
      <dgm:prSet/>
      <dgm:spPr/>
      <dgm:t>
        <a:bodyPr/>
        <a:lstStyle/>
        <a:p>
          <a:endParaRPr lang="en-US" sz="2800" b="0">
            <a:solidFill>
              <a:schemeClr val="bg1">
                <a:lumMod val="10000"/>
              </a:schemeClr>
            </a:solidFill>
          </a:endParaRPr>
        </a:p>
      </dgm:t>
    </dgm:pt>
    <dgm:pt modelId="{7058AF52-303E-48C5-B58E-7923BE0B3A01}" type="sibTrans" cxnId="{C44C1046-009A-4D80-97A4-D18BB430DCAD}">
      <dgm:prSet/>
      <dgm:spPr/>
      <dgm:t>
        <a:bodyPr/>
        <a:lstStyle/>
        <a:p>
          <a:endParaRPr lang="en-US" sz="2800" b="0">
            <a:solidFill>
              <a:schemeClr val="bg1">
                <a:lumMod val="10000"/>
              </a:schemeClr>
            </a:solidFill>
          </a:endParaRPr>
        </a:p>
      </dgm:t>
    </dgm:pt>
    <dgm:pt modelId="{C276B9BE-8547-4EE9-99C5-D2CA8EBA4D2D}">
      <dgm:prSet phldrT="[Text]" custT="1"/>
      <dgm:spPr/>
      <dgm:t>
        <a:bodyPr anchor="b"/>
        <a:lstStyle/>
        <a:p>
          <a:r>
            <a:rPr lang="en-US" sz="2000" b="0" dirty="0">
              <a:solidFill>
                <a:schemeClr val="bg1">
                  <a:lumMod val="10000"/>
                </a:schemeClr>
              </a:solidFill>
            </a:rPr>
            <a:t>Automated</a:t>
          </a:r>
          <a:br>
            <a:rPr lang="en-US" sz="2000" b="0" dirty="0">
              <a:solidFill>
                <a:schemeClr val="bg1">
                  <a:lumMod val="10000"/>
                </a:schemeClr>
              </a:solidFill>
            </a:rPr>
          </a:br>
          <a:r>
            <a:rPr lang="en-US" sz="2000" b="0" dirty="0">
              <a:solidFill>
                <a:schemeClr val="bg1">
                  <a:lumMod val="10000"/>
                </a:schemeClr>
              </a:solidFill>
            </a:rPr>
            <a:t>GUI tests</a:t>
          </a:r>
        </a:p>
      </dgm:t>
    </dgm:pt>
    <dgm:pt modelId="{C9FF352B-3ACA-4CCF-9AEB-490C5EFF189A}" type="parTrans" cxnId="{8FA6826D-0487-4EF8-BBA7-1FCFC64EB1F5}">
      <dgm:prSet/>
      <dgm:spPr/>
      <dgm:t>
        <a:bodyPr/>
        <a:lstStyle/>
        <a:p>
          <a:endParaRPr lang="en-US" b="0">
            <a:solidFill>
              <a:schemeClr val="bg1">
                <a:lumMod val="10000"/>
              </a:schemeClr>
            </a:solidFill>
          </a:endParaRPr>
        </a:p>
      </dgm:t>
    </dgm:pt>
    <dgm:pt modelId="{B9E63ABB-559C-4EB5-9FCC-E9F44004864E}" type="sibTrans" cxnId="{8FA6826D-0487-4EF8-BBA7-1FCFC64EB1F5}">
      <dgm:prSet/>
      <dgm:spPr/>
      <dgm:t>
        <a:bodyPr/>
        <a:lstStyle/>
        <a:p>
          <a:endParaRPr lang="en-US" b="0">
            <a:solidFill>
              <a:schemeClr val="bg1">
                <a:lumMod val="10000"/>
              </a:schemeClr>
            </a:solidFill>
          </a:endParaRPr>
        </a:p>
      </dgm:t>
    </dgm:pt>
    <dgm:pt modelId="{39585D78-E27C-4176-BFDC-8236FCCC9B4B}">
      <dgm:prSet phldrT="[Text]" custT="1"/>
      <dgm:spPr/>
      <dgm:t>
        <a:bodyPr/>
        <a:lstStyle/>
        <a:p>
          <a:r>
            <a:rPr lang="en-US" sz="2000" b="0" dirty="0">
              <a:solidFill>
                <a:schemeClr val="bg1">
                  <a:lumMod val="10000"/>
                </a:schemeClr>
              </a:solidFill>
            </a:rPr>
            <a:t>Automated API tests</a:t>
          </a:r>
          <a:br>
            <a:rPr lang="en-US" sz="2000" b="0" dirty="0">
              <a:solidFill>
                <a:schemeClr val="bg1">
                  <a:lumMod val="10000"/>
                </a:schemeClr>
              </a:solidFill>
            </a:rPr>
          </a:br>
          <a:r>
            <a:rPr lang="en-US" sz="2000" b="0" dirty="0">
              <a:solidFill>
                <a:schemeClr val="bg1">
                  <a:lumMod val="10000"/>
                </a:schemeClr>
              </a:solidFill>
            </a:rPr>
            <a:t>Automated Integration tests</a:t>
          </a:r>
          <a:br>
            <a:rPr lang="en-US" sz="2000" b="0" dirty="0">
              <a:solidFill>
                <a:schemeClr val="bg1">
                  <a:lumMod val="10000"/>
                </a:schemeClr>
              </a:solidFill>
            </a:rPr>
          </a:br>
          <a:r>
            <a:rPr lang="en-US" sz="2000" b="0" dirty="0">
              <a:solidFill>
                <a:schemeClr val="bg1">
                  <a:lumMod val="10000"/>
                </a:schemeClr>
              </a:solidFill>
            </a:rPr>
            <a:t>Automated component tests</a:t>
          </a:r>
        </a:p>
      </dgm:t>
    </dgm:pt>
    <dgm:pt modelId="{55ED3427-7CB7-4CA9-8BD8-CD6E82B9E829}" type="parTrans" cxnId="{DAB19F66-1792-4617-BA79-B0AA4CB863FA}">
      <dgm:prSet/>
      <dgm:spPr/>
      <dgm:t>
        <a:bodyPr/>
        <a:lstStyle/>
        <a:p>
          <a:endParaRPr lang="en-US" b="0">
            <a:solidFill>
              <a:schemeClr val="bg1">
                <a:lumMod val="10000"/>
              </a:schemeClr>
            </a:solidFill>
          </a:endParaRPr>
        </a:p>
      </dgm:t>
    </dgm:pt>
    <dgm:pt modelId="{2768B167-C918-415B-B251-4FD210A58040}" type="sibTrans" cxnId="{DAB19F66-1792-4617-BA79-B0AA4CB863FA}">
      <dgm:prSet/>
      <dgm:spPr/>
      <dgm:t>
        <a:bodyPr/>
        <a:lstStyle/>
        <a:p>
          <a:endParaRPr lang="en-US" b="0">
            <a:solidFill>
              <a:schemeClr val="bg1">
                <a:lumMod val="10000"/>
              </a:schemeClr>
            </a:solidFill>
          </a:endParaRPr>
        </a:p>
      </dgm:t>
    </dgm:pt>
    <dgm:pt modelId="{C097205B-9AF2-44BF-8152-BB6970B2BD0C}" type="pres">
      <dgm:prSet presAssocID="{BA220596-7110-4401-B243-5D0F14E2F774}" presName="Name0" presStyleCnt="0">
        <dgm:presLayoutVars>
          <dgm:dir/>
          <dgm:animLvl val="lvl"/>
          <dgm:resizeHandles val="exact"/>
        </dgm:presLayoutVars>
      </dgm:prSet>
      <dgm:spPr/>
    </dgm:pt>
    <dgm:pt modelId="{05C44065-4741-4AE5-A530-7D889DA7645A}" type="pres">
      <dgm:prSet presAssocID="{C276B9BE-8547-4EE9-99C5-D2CA8EBA4D2D}" presName="Name8" presStyleCnt="0"/>
      <dgm:spPr/>
    </dgm:pt>
    <dgm:pt modelId="{30D36928-7F8E-4383-88B5-3CE350B49531}" type="pres">
      <dgm:prSet presAssocID="{C276B9BE-8547-4EE9-99C5-D2CA8EBA4D2D}" presName="level" presStyleLbl="node1" presStyleIdx="0" presStyleCnt="3">
        <dgm:presLayoutVars>
          <dgm:chMax val="1"/>
          <dgm:bulletEnabled val="1"/>
        </dgm:presLayoutVars>
      </dgm:prSet>
      <dgm:spPr/>
    </dgm:pt>
    <dgm:pt modelId="{2443EE7E-FA99-45A3-919A-996EF699E269}" type="pres">
      <dgm:prSet presAssocID="{C276B9BE-8547-4EE9-99C5-D2CA8EBA4D2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FF2F17E-4FFC-4E1E-A457-CC9F3FA3DE67}" type="pres">
      <dgm:prSet presAssocID="{39585D78-E27C-4176-BFDC-8236FCCC9B4B}" presName="Name8" presStyleCnt="0"/>
      <dgm:spPr/>
    </dgm:pt>
    <dgm:pt modelId="{9DD26AE2-0F70-4163-8D6E-5E487D0CB61E}" type="pres">
      <dgm:prSet presAssocID="{39585D78-E27C-4176-BFDC-8236FCCC9B4B}" presName="level" presStyleLbl="node1" presStyleIdx="1" presStyleCnt="3">
        <dgm:presLayoutVars>
          <dgm:chMax val="1"/>
          <dgm:bulletEnabled val="1"/>
        </dgm:presLayoutVars>
      </dgm:prSet>
      <dgm:spPr/>
    </dgm:pt>
    <dgm:pt modelId="{38412F0C-6625-4CA3-9875-28A7158833B3}" type="pres">
      <dgm:prSet presAssocID="{39585D78-E27C-4176-BFDC-8236FCCC9B4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BB4AEF9-799D-4176-9A4C-D5D2FECD70B6}" type="pres">
      <dgm:prSet presAssocID="{00883758-0CAD-40F4-A48D-491AFA0D75B9}" presName="Name8" presStyleCnt="0"/>
      <dgm:spPr/>
    </dgm:pt>
    <dgm:pt modelId="{21714C38-6131-48A1-9BD3-DE61BED07CF7}" type="pres">
      <dgm:prSet presAssocID="{00883758-0CAD-40F4-A48D-491AFA0D75B9}" presName="level" presStyleLbl="node1" presStyleIdx="2" presStyleCnt="3">
        <dgm:presLayoutVars>
          <dgm:chMax val="1"/>
          <dgm:bulletEnabled val="1"/>
        </dgm:presLayoutVars>
      </dgm:prSet>
      <dgm:spPr/>
    </dgm:pt>
    <dgm:pt modelId="{6DBCA7FC-FB41-4041-9086-5DE047814B1D}" type="pres">
      <dgm:prSet presAssocID="{00883758-0CAD-40F4-A48D-491AFA0D75B9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3A56AE12-7191-4ED9-B412-6FDF8B7119F2}" type="presOf" srcId="{C276B9BE-8547-4EE9-99C5-D2CA8EBA4D2D}" destId="{30D36928-7F8E-4383-88B5-3CE350B49531}" srcOrd="0" destOrd="0" presId="urn:microsoft.com/office/officeart/2005/8/layout/pyramid1"/>
    <dgm:cxn modelId="{6F5AC221-0B61-49AD-9189-B16F305C6F01}" type="presOf" srcId="{00883758-0CAD-40F4-A48D-491AFA0D75B9}" destId="{6DBCA7FC-FB41-4041-9086-5DE047814B1D}" srcOrd="1" destOrd="0" presId="urn:microsoft.com/office/officeart/2005/8/layout/pyramid1"/>
    <dgm:cxn modelId="{AE88C335-3B66-47B2-98D5-6626206E3C13}" type="presOf" srcId="{00883758-0CAD-40F4-A48D-491AFA0D75B9}" destId="{21714C38-6131-48A1-9BD3-DE61BED07CF7}" srcOrd="0" destOrd="0" presId="urn:microsoft.com/office/officeart/2005/8/layout/pyramid1"/>
    <dgm:cxn modelId="{C44C1046-009A-4D80-97A4-D18BB430DCAD}" srcId="{BA220596-7110-4401-B243-5D0F14E2F774}" destId="{00883758-0CAD-40F4-A48D-491AFA0D75B9}" srcOrd="2" destOrd="0" parTransId="{1FBC66A0-8318-44E2-AEDA-F6A4D18F4429}" sibTransId="{7058AF52-303E-48C5-B58E-7923BE0B3A01}"/>
    <dgm:cxn modelId="{DAB19F66-1792-4617-BA79-B0AA4CB863FA}" srcId="{BA220596-7110-4401-B243-5D0F14E2F774}" destId="{39585D78-E27C-4176-BFDC-8236FCCC9B4B}" srcOrd="1" destOrd="0" parTransId="{55ED3427-7CB7-4CA9-8BD8-CD6E82B9E829}" sibTransId="{2768B167-C918-415B-B251-4FD210A58040}"/>
    <dgm:cxn modelId="{8FA6826D-0487-4EF8-BBA7-1FCFC64EB1F5}" srcId="{BA220596-7110-4401-B243-5D0F14E2F774}" destId="{C276B9BE-8547-4EE9-99C5-D2CA8EBA4D2D}" srcOrd="0" destOrd="0" parTransId="{C9FF352B-3ACA-4CCF-9AEB-490C5EFF189A}" sibTransId="{B9E63ABB-559C-4EB5-9FCC-E9F44004864E}"/>
    <dgm:cxn modelId="{93DCC46E-F9FD-418E-ACA0-4AE2C5188662}" type="presOf" srcId="{BA220596-7110-4401-B243-5D0F14E2F774}" destId="{C097205B-9AF2-44BF-8152-BB6970B2BD0C}" srcOrd="0" destOrd="0" presId="urn:microsoft.com/office/officeart/2005/8/layout/pyramid1"/>
    <dgm:cxn modelId="{CC6BD052-8D18-4817-B5E5-29376B061AA3}" type="presOf" srcId="{39585D78-E27C-4176-BFDC-8236FCCC9B4B}" destId="{9DD26AE2-0F70-4163-8D6E-5E487D0CB61E}" srcOrd="0" destOrd="0" presId="urn:microsoft.com/office/officeart/2005/8/layout/pyramid1"/>
    <dgm:cxn modelId="{47E7AAB7-BDBF-4E59-88B9-9C1C125C1264}" type="presOf" srcId="{39585D78-E27C-4176-BFDC-8236FCCC9B4B}" destId="{38412F0C-6625-4CA3-9875-28A7158833B3}" srcOrd="1" destOrd="0" presId="urn:microsoft.com/office/officeart/2005/8/layout/pyramid1"/>
    <dgm:cxn modelId="{5D7145DF-DD7B-4B18-AE0E-82AF6849FDCE}" type="presOf" srcId="{C276B9BE-8547-4EE9-99C5-D2CA8EBA4D2D}" destId="{2443EE7E-FA99-45A3-919A-996EF699E269}" srcOrd="1" destOrd="0" presId="urn:microsoft.com/office/officeart/2005/8/layout/pyramid1"/>
    <dgm:cxn modelId="{79B94C5B-7F29-4D9A-BBF4-2243E6A315EC}" type="presParOf" srcId="{C097205B-9AF2-44BF-8152-BB6970B2BD0C}" destId="{05C44065-4741-4AE5-A530-7D889DA7645A}" srcOrd="0" destOrd="0" presId="urn:microsoft.com/office/officeart/2005/8/layout/pyramid1"/>
    <dgm:cxn modelId="{F70DD53B-50E5-4947-96AD-66C6F51E5FB1}" type="presParOf" srcId="{05C44065-4741-4AE5-A530-7D889DA7645A}" destId="{30D36928-7F8E-4383-88B5-3CE350B49531}" srcOrd="0" destOrd="0" presId="urn:microsoft.com/office/officeart/2005/8/layout/pyramid1"/>
    <dgm:cxn modelId="{7104D511-A53A-462D-843B-12F51E78D0E7}" type="presParOf" srcId="{05C44065-4741-4AE5-A530-7D889DA7645A}" destId="{2443EE7E-FA99-45A3-919A-996EF699E269}" srcOrd="1" destOrd="0" presId="urn:microsoft.com/office/officeart/2005/8/layout/pyramid1"/>
    <dgm:cxn modelId="{AA573C67-92DE-44E7-8653-130395C27537}" type="presParOf" srcId="{C097205B-9AF2-44BF-8152-BB6970B2BD0C}" destId="{1FF2F17E-4FFC-4E1E-A457-CC9F3FA3DE67}" srcOrd="1" destOrd="0" presId="urn:microsoft.com/office/officeart/2005/8/layout/pyramid1"/>
    <dgm:cxn modelId="{D1450E98-3667-406D-B9E7-40974B8DC2CE}" type="presParOf" srcId="{1FF2F17E-4FFC-4E1E-A457-CC9F3FA3DE67}" destId="{9DD26AE2-0F70-4163-8D6E-5E487D0CB61E}" srcOrd="0" destOrd="0" presId="urn:microsoft.com/office/officeart/2005/8/layout/pyramid1"/>
    <dgm:cxn modelId="{E61ACB54-A82F-4C21-9CA7-4210362702F8}" type="presParOf" srcId="{1FF2F17E-4FFC-4E1E-A457-CC9F3FA3DE67}" destId="{38412F0C-6625-4CA3-9875-28A7158833B3}" srcOrd="1" destOrd="0" presId="urn:microsoft.com/office/officeart/2005/8/layout/pyramid1"/>
    <dgm:cxn modelId="{1AFC5EF3-D035-4A43-8CC9-31B90DAF6EB5}" type="presParOf" srcId="{C097205B-9AF2-44BF-8152-BB6970B2BD0C}" destId="{2BB4AEF9-799D-4176-9A4C-D5D2FECD70B6}" srcOrd="2" destOrd="0" presId="urn:microsoft.com/office/officeart/2005/8/layout/pyramid1"/>
    <dgm:cxn modelId="{D6B2E68D-6940-40BC-BC47-1B6D40CB3302}" type="presParOf" srcId="{2BB4AEF9-799D-4176-9A4C-D5D2FECD70B6}" destId="{21714C38-6131-48A1-9BD3-DE61BED07CF7}" srcOrd="0" destOrd="0" presId="urn:microsoft.com/office/officeart/2005/8/layout/pyramid1"/>
    <dgm:cxn modelId="{2843E6E5-70B1-497B-B075-E025102AE027}" type="presParOf" srcId="{2BB4AEF9-799D-4176-9A4C-D5D2FECD70B6}" destId="{6DBCA7FC-FB41-4041-9086-5DE047814B1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5D24327-8BEF-4656-9A06-AEA0651FFDE9}" type="doc">
      <dgm:prSet loTypeId="urn:microsoft.com/office/officeart/2005/8/layout/hProcess9" loCatId="process" qsTypeId="urn:microsoft.com/office/officeart/2005/8/quickstyle/simple1" qsCatId="simple" csTypeId="urn:microsoft.com/office/officeart/2005/8/colors/colorful5" csCatId="colorful" phldr="1"/>
      <dgm:spPr/>
    </dgm:pt>
    <dgm:pt modelId="{D3305794-CC69-42F8-AC7E-83E0A16A95B2}">
      <dgm:prSet phldrT="[Text]"/>
      <dgm:spPr/>
      <dgm:t>
        <a:bodyPr/>
        <a:lstStyle/>
        <a:p>
          <a:r>
            <a:rPr lang="en-US" dirty="0"/>
            <a:t>Identify unit of work</a:t>
          </a:r>
        </a:p>
      </dgm:t>
    </dgm:pt>
    <dgm:pt modelId="{EC1287AF-CEA2-4054-98F8-621B23E17683}" type="parTrans" cxnId="{91320B1F-48D5-46EB-9DB4-61D875940D30}">
      <dgm:prSet/>
      <dgm:spPr/>
      <dgm:t>
        <a:bodyPr/>
        <a:lstStyle/>
        <a:p>
          <a:endParaRPr lang="en-US"/>
        </a:p>
      </dgm:t>
    </dgm:pt>
    <dgm:pt modelId="{B401A9BC-CEB9-4DFC-BF33-8711B48F4CCD}" type="sibTrans" cxnId="{91320B1F-48D5-46EB-9DB4-61D875940D30}">
      <dgm:prSet/>
      <dgm:spPr/>
      <dgm:t>
        <a:bodyPr/>
        <a:lstStyle/>
        <a:p>
          <a:endParaRPr lang="en-US"/>
        </a:p>
      </dgm:t>
    </dgm:pt>
    <dgm:pt modelId="{1C8D17CA-4DD9-4999-86EA-CDB1A9C82A25}">
      <dgm:prSet phldrT="[Text]"/>
      <dgm:spPr/>
      <dgm:t>
        <a:bodyPr/>
        <a:lstStyle/>
        <a:p>
          <a:r>
            <a:rPr lang="en-US" dirty="0"/>
            <a:t>Prepare system under test</a:t>
          </a:r>
        </a:p>
      </dgm:t>
    </dgm:pt>
    <dgm:pt modelId="{75978102-BDF9-42A7-87D3-32BF03695438}" type="parTrans" cxnId="{1F7BB8C2-ED31-4EB9-8442-CBC1B6764EBB}">
      <dgm:prSet/>
      <dgm:spPr/>
      <dgm:t>
        <a:bodyPr/>
        <a:lstStyle/>
        <a:p>
          <a:endParaRPr lang="en-US"/>
        </a:p>
      </dgm:t>
    </dgm:pt>
    <dgm:pt modelId="{16E41FF1-AAE2-4271-88C5-F4091D3699D2}" type="sibTrans" cxnId="{1F7BB8C2-ED31-4EB9-8442-CBC1B6764EBB}">
      <dgm:prSet/>
      <dgm:spPr/>
      <dgm:t>
        <a:bodyPr/>
        <a:lstStyle/>
        <a:p>
          <a:endParaRPr lang="en-US"/>
        </a:p>
      </dgm:t>
    </dgm:pt>
    <dgm:pt modelId="{40EE0521-E543-4208-A178-4AB6918F0EC7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Execute unit of work</a:t>
          </a:r>
        </a:p>
      </dgm:t>
    </dgm:pt>
    <dgm:pt modelId="{3003CEC5-A640-4B3E-9A24-45A316F2A42A}" type="parTrans" cxnId="{83BD18EF-9FF1-4867-A71D-24E3CDF7073C}">
      <dgm:prSet/>
      <dgm:spPr/>
      <dgm:t>
        <a:bodyPr/>
        <a:lstStyle/>
        <a:p>
          <a:endParaRPr lang="en-US"/>
        </a:p>
      </dgm:t>
    </dgm:pt>
    <dgm:pt modelId="{C94A2562-DD43-4076-B01B-6E7D7FA12EC4}" type="sibTrans" cxnId="{83BD18EF-9FF1-4867-A71D-24E3CDF7073C}">
      <dgm:prSet/>
      <dgm:spPr/>
      <dgm:t>
        <a:bodyPr/>
        <a:lstStyle/>
        <a:p>
          <a:endParaRPr lang="en-US"/>
        </a:p>
      </dgm:t>
    </dgm:pt>
    <dgm:pt modelId="{8D6BC4C6-5D1A-4E17-9B30-668C2F23DA94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Verify behavior or outcome</a:t>
          </a:r>
        </a:p>
      </dgm:t>
    </dgm:pt>
    <dgm:pt modelId="{8BB92671-40C1-4C19-B0EB-70D06D7F7F7F}" type="parTrans" cxnId="{2E9B8E1B-2752-46F8-9BFD-834B17137A57}">
      <dgm:prSet/>
      <dgm:spPr/>
      <dgm:t>
        <a:bodyPr/>
        <a:lstStyle/>
        <a:p>
          <a:endParaRPr lang="en-US"/>
        </a:p>
      </dgm:t>
    </dgm:pt>
    <dgm:pt modelId="{B2B0EC3E-711A-4701-9822-B5E1DB6A667C}" type="sibTrans" cxnId="{2E9B8E1B-2752-46F8-9BFD-834B17137A57}">
      <dgm:prSet/>
      <dgm:spPr/>
      <dgm:t>
        <a:bodyPr/>
        <a:lstStyle/>
        <a:p>
          <a:endParaRPr lang="en-US"/>
        </a:p>
      </dgm:t>
    </dgm:pt>
    <dgm:pt modelId="{8E415994-4D62-48E8-949F-ECBB5B26BDEF}" type="pres">
      <dgm:prSet presAssocID="{45D24327-8BEF-4656-9A06-AEA0651FFDE9}" presName="CompostProcess" presStyleCnt="0">
        <dgm:presLayoutVars>
          <dgm:dir/>
          <dgm:resizeHandles val="exact"/>
        </dgm:presLayoutVars>
      </dgm:prSet>
      <dgm:spPr/>
    </dgm:pt>
    <dgm:pt modelId="{09EC88AA-02B9-43C3-9B2F-8FC6B0A1B795}" type="pres">
      <dgm:prSet presAssocID="{45D24327-8BEF-4656-9A06-AEA0651FFDE9}" presName="arrow" presStyleLbl="bgShp" presStyleIdx="0" presStyleCnt="1" custLinFactNeighborX="366"/>
      <dgm:spPr/>
    </dgm:pt>
    <dgm:pt modelId="{9A47B548-F276-482A-B135-CA64C6B9492B}" type="pres">
      <dgm:prSet presAssocID="{45D24327-8BEF-4656-9A06-AEA0651FFDE9}" presName="linearProcess" presStyleCnt="0"/>
      <dgm:spPr/>
    </dgm:pt>
    <dgm:pt modelId="{C1A044D8-392D-4482-B8AF-20C07FA302CC}" type="pres">
      <dgm:prSet presAssocID="{D3305794-CC69-42F8-AC7E-83E0A16A95B2}" presName="textNode" presStyleLbl="node1" presStyleIdx="0" presStyleCnt="4" custLinFactNeighborX="23049">
        <dgm:presLayoutVars>
          <dgm:bulletEnabled val="1"/>
        </dgm:presLayoutVars>
      </dgm:prSet>
      <dgm:spPr/>
    </dgm:pt>
    <dgm:pt modelId="{5DC6A7BA-BD5B-4DBD-9CCE-1B13830AC850}" type="pres">
      <dgm:prSet presAssocID="{B401A9BC-CEB9-4DFC-BF33-8711B48F4CCD}" presName="sibTrans" presStyleCnt="0"/>
      <dgm:spPr/>
    </dgm:pt>
    <dgm:pt modelId="{0F427C54-45EE-40A7-9F13-D726BA42A666}" type="pres">
      <dgm:prSet presAssocID="{1C8D17CA-4DD9-4999-86EA-CDB1A9C82A25}" presName="textNode" presStyleLbl="node1" presStyleIdx="1" presStyleCnt="4" custLinFactNeighborX="23049">
        <dgm:presLayoutVars>
          <dgm:bulletEnabled val="1"/>
        </dgm:presLayoutVars>
      </dgm:prSet>
      <dgm:spPr/>
    </dgm:pt>
    <dgm:pt modelId="{6BA4D17A-9D8C-4795-A0D0-4261CD387DB3}" type="pres">
      <dgm:prSet presAssocID="{16E41FF1-AAE2-4271-88C5-F4091D3699D2}" presName="sibTrans" presStyleCnt="0"/>
      <dgm:spPr/>
    </dgm:pt>
    <dgm:pt modelId="{DFD9E902-2FA3-41A2-9F64-3FFE4CE84B01}" type="pres">
      <dgm:prSet presAssocID="{40EE0521-E543-4208-A178-4AB6918F0EC7}" presName="textNode" presStyleLbl="node1" presStyleIdx="2" presStyleCnt="4" custLinFactNeighborX="23049">
        <dgm:presLayoutVars>
          <dgm:bulletEnabled val="1"/>
        </dgm:presLayoutVars>
      </dgm:prSet>
      <dgm:spPr/>
    </dgm:pt>
    <dgm:pt modelId="{8F3C41F9-94DA-41FC-B17B-A5E96A91A8C0}" type="pres">
      <dgm:prSet presAssocID="{C94A2562-DD43-4076-B01B-6E7D7FA12EC4}" presName="sibTrans" presStyleCnt="0"/>
      <dgm:spPr/>
    </dgm:pt>
    <dgm:pt modelId="{925DE532-F271-43EB-88F6-34B79F0DCCD5}" type="pres">
      <dgm:prSet presAssocID="{8D6BC4C6-5D1A-4E17-9B30-668C2F23DA94}" presName="textNode" presStyleLbl="node1" presStyleIdx="3" presStyleCnt="4" custLinFactNeighborX="12061">
        <dgm:presLayoutVars>
          <dgm:bulletEnabled val="1"/>
        </dgm:presLayoutVars>
      </dgm:prSet>
      <dgm:spPr/>
    </dgm:pt>
  </dgm:ptLst>
  <dgm:cxnLst>
    <dgm:cxn modelId="{BED6A90F-D353-47B8-9175-D18090207C34}" type="presOf" srcId="{40EE0521-E543-4208-A178-4AB6918F0EC7}" destId="{DFD9E902-2FA3-41A2-9F64-3FFE4CE84B01}" srcOrd="0" destOrd="0" presId="urn:microsoft.com/office/officeart/2005/8/layout/hProcess9"/>
    <dgm:cxn modelId="{2E9B8E1B-2752-46F8-9BFD-834B17137A57}" srcId="{45D24327-8BEF-4656-9A06-AEA0651FFDE9}" destId="{8D6BC4C6-5D1A-4E17-9B30-668C2F23DA94}" srcOrd="3" destOrd="0" parTransId="{8BB92671-40C1-4C19-B0EB-70D06D7F7F7F}" sibTransId="{B2B0EC3E-711A-4701-9822-B5E1DB6A667C}"/>
    <dgm:cxn modelId="{91320B1F-48D5-46EB-9DB4-61D875940D30}" srcId="{45D24327-8BEF-4656-9A06-AEA0651FFDE9}" destId="{D3305794-CC69-42F8-AC7E-83E0A16A95B2}" srcOrd="0" destOrd="0" parTransId="{EC1287AF-CEA2-4054-98F8-621B23E17683}" sibTransId="{B401A9BC-CEB9-4DFC-BF33-8711B48F4CCD}"/>
    <dgm:cxn modelId="{D593C76F-DB77-4235-A0CF-C2B46319504C}" type="presOf" srcId="{45D24327-8BEF-4656-9A06-AEA0651FFDE9}" destId="{8E415994-4D62-48E8-949F-ECBB5B26BDEF}" srcOrd="0" destOrd="0" presId="urn:microsoft.com/office/officeart/2005/8/layout/hProcess9"/>
    <dgm:cxn modelId="{37560A8D-8A84-46B8-94F9-EBB3893EC296}" type="presOf" srcId="{1C8D17CA-4DD9-4999-86EA-CDB1A9C82A25}" destId="{0F427C54-45EE-40A7-9F13-D726BA42A666}" srcOrd="0" destOrd="0" presId="urn:microsoft.com/office/officeart/2005/8/layout/hProcess9"/>
    <dgm:cxn modelId="{DBE2B2A0-308E-4426-9991-4613E6D09D9A}" type="presOf" srcId="{8D6BC4C6-5D1A-4E17-9B30-668C2F23DA94}" destId="{925DE532-F271-43EB-88F6-34B79F0DCCD5}" srcOrd="0" destOrd="0" presId="urn:microsoft.com/office/officeart/2005/8/layout/hProcess9"/>
    <dgm:cxn modelId="{1F7BB8C2-ED31-4EB9-8442-CBC1B6764EBB}" srcId="{45D24327-8BEF-4656-9A06-AEA0651FFDE9}" destId="{1C8D17CA-4DD9-4999-86EA-CDB1A9C82A25}" srcOrd="1" destOrd="0" parTransId="{75978102-BDF9-42A7-87D3-32BF03695438}" sibTransId="{16E41FF1-AAE2-4271-88C5-F4091D3699D2}"/>
    <dgm:cxn modelId="{0C5C64DC-FD53-4FEE-82CE-615114395A4C}" type="presOf" srcId="{D3305794-CC69-42F8-AC7E-83E0A16A95B2}" destId="{C1A044D8-392D-4482-B8AF-20C07FA302CC}" srcOrd="0" destOrd="0" presId="urn:microsoft.com/office/officeart/2005/8/layout/hProcess9"/>
    <dgm:cxn modelId="{83BD18EF-9FF1-4867-A71D-24E3CDF7073C}" srcId="{45D24327-8BEF-4656-9A06-AEA0651FFDE9}" destId="{40EE0521-E543-4208-A178-4AB6918F0EC7}" srcOrd="2" destOrd="0" parTransId="{3003CEC5-A640-4B3E-9A24-45A316F2A42A}" sibTransId="{C94A2562-DD43-4076-B01B-6E7D7FA12EC4}"/>
    <dgm:cxn modelId="{7C93322D-307C-4175-9EE4-A1AF88C99AA1}" type="presParOf" srcId="{8E415994-4D62-48E8-949F-ECBB5B26BDEF}" destId="{09EC88AA-02B9-43C3-9B2F-8FC6B0A1B795}" srcOrd="0" destOrd="0" presId="urn:microsoft.com/office/officeart/2005/8/layout/hProcess9"/>
    <dgm:cxn modelId="{15F2438E-AA6C-48EA-8BB3-3698C3C11AF9}" type="presParOf" srcId="{8E415994-4D62-48E8-949F-ECBB5B26BDEF}" destId="{9A47B548-F276-482A-B135-CA64C6B9492B}" srcOrd="1" destOrd="0" presId="urn:microsoft.com/office/officeart/2005/8/layout/hProcess9"/>
    <dgm:cxn modelId="{68992165-AB59-459E-9200-2650719D139A}" type="presParOf" srcId="{9A47B548-F276-482A-B135-CA64C6B9492B}" destId="{C1A044D8-392D-4482-B8AF-20C07FA302CC}" srcOrd="0" destOrd="0" presId="urn:microsoft.com/office/officeart/2005/8/layout/hProcess9"/>
    <dgm:cxn modelId="{BA1A18A0-72C0-4E2E-970B-13284C7364A6}" type="presParOf" srcId="{9A47B548-F276-482A-B135-CA64C6B9492B}" destId="{5DC6A7BA-BD5B-4DBD-9CCE-1B13830AC850}" srcOrd="1" destOrd="0" presId="urn:microsoft.com/office/officeart/2005/8/layout/hProcess9"/>
    <dgm:cxn modelId="{C2F24276-58E2-430C-A476-CF010E9BAE37}" type="presParOf" srcId="{9A47B548-F276-482A-B135-CA64C6B9492B}" destId="{0F427C54-45EE-40A7-9F13-D726BA42A666}" srcOrd="2" destOrd="0" presId="urn:microsoft.com/office/officeart/2005/8/layout/hProcess9"/>
    <dgm:cxn modelId="{A73EDDEB-6353-4497-8043-4A39F42B84B8}" type="presParOf" srcId="{9A47B548-F276-482A-B135-CA64C6B9492B}" destId="{6BA4D17A-9D8C-4795-A0D0-4261CD387DB3}" srcOrd="3" destOrd="0" presId="urn:microsoft.com/office/officeart/2005/8/layout/hProcess9"/>
    <dgm:cxn modelId="{739BCA9B-1E24-4753-86CE-9C64319F6AD6}" type="presParOf" srcId="{9A47B548-F276-482A-B135-CA64C6B9492B}" destId="{DFD9E902-2FA3-41A2-9F64-3FFE4CE84B01}" srcOrd="4" destOrd="0" presId="urn:microsoft.com/office/officeart/2005/8/layout/hProcess9"/>
    <dgm:cxn modelId="{F8983EC9-620A-4291-96D5-E2BA57281FF0}" type="presParOf" srcId="{9A47B548-F276-482A-B135-CA64C6B9492B}" destId="{8F3C41F9-94DA-41FC-B17B-A5E96A91A8C0}" srcOrd="5" destOrd="0" presId="urn:microsoft.com/office/officeart/2005/8/layout/hProcess9"/>
    <dgm:cxn modelId="{DB0DE665-4AEE-4233-AD43-4EB48237AFBE}" type="presParOf" srcId="{9A47B548-F276-482A-B135-CA64C6B9492B}" destId="{925DE532-F271-43EB-88F6-34B79F0DCCD5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B90A3C6-EB54-41C8-9C06-11F3CAFED5D3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873981-A1F3-4D54-8091-DDC77C3EB9C6}">
      <dgm:prSet phldrT="[Text]"/>
      <dgm:spPr/>
      <dgm:t>
        <a:bodyPr/>
        <a:lstStyle/>
        <a:p>
          <a:r>
            <a:rPr lang="en-US" dirty="0"/>
            <a:t>Unit testing</a:t>
          </a:r>
        </a:p>
      </dgm:t>
    </dgm:pt>
    <dgm:pt modelId="{98D0D90D-1E41-47B6-B524-A06D0A4FB46D}" type="parTrans" cxnId="{B39B35FC-2F92-43D8-98A4-76FA7ADAC0A2}">
      <dgm:prSet/>
      <dgm:spPr/>
      <dgm:t>
        <a:bodyPr/>
        <a:lstStyle/>
        <a:p>
          <a:endParaRPr lang="en-US"/>
        </a:p>
      </dgm:t>
    </dgm:pt>
    <dgm:pt modelId="{C484CA54-281D-4C80-B073-61EA8E76723B}" type="sibTrans" cxnId="{B39B35FC-2F92-43D8-98A4-76FA7ADAC0A2}">
      <dgm:prSet/>
      <dgm:spPr/>
      <dgm:t>
        <a:bodyPr/>
        <a:lstStyle/>
        <a:p>
          <a:endParaRPr lang="en-US"/>
        </a:p>
      </dgm:t>
    </dgm:pt>
    <dgm:pt modelId="{C73D1AA7-208F-447F-A511-056187942709}">
      <dgm:prSet phldrT="[Text]"/>
      <dgm:spPr/>
      <dgm:t>
        <a:bodyPr/>
        <a:lstStyle/>
        <a:p>
          <a:r>
            <a:rPr lang="en-US" dirty="0" err="1"/>
            <a:t>MSTest</a:t>
          </a:r>
          <a:endParaRPr lang="en-US" dirty="0"/>
        </a:p>
      </dgm:t>
    </dgm:pt>
    <dgm:pt modelId="{3DAF5B52-D7C9-498A-A76C-62A191939BC7}" type="parTrans" cxnId="{8CA7DF6A-B7C2-4752-BB7A-FFA853122C1E}">
      <dgm:prSet/>
      <dgm:spPr/>
      <dgm:t>
        <a:bodyPr/>
        <a:lstStyle/>
        <a:p>
          <a:endParaRPr lang="en-US"/>
        </a:p>
      </dgm:t>
    </dgm:pt>
    <dgm:pt modelId="{B7C8E0DD-95E3-4BCA-9C8C-5F6F92FA4645}" type="sibTrans" cxnId="{8CA7DF6A-B7C2-4752-BB7A-FFA853122C1E}">
      <dgm:prSet/>
      <dgm:spPr/>
      <dgm:t>
        <a:bodyPr/>
        <a:lstStyle/>
        <a:p>
          <a:endParaRPr lang="en-US"/>
        </a:p>
      </dgm:t>
    </dgm:pt>
    <dgm:pt modelId="{87D94359-27DE-4BD4-B2BA-40CE0DA1A999}">
      <dgm:prSet phldrT="[Text]"/>
      <dgm:spPr/>
      <dgm:t>
        <a:bodyPr/>
        <a:lstStyle/>
        <a:p>
          <a:r>
            <a:rPr lang="en-US" dirty="0" err="1"/>
            <a:t>Nunit</a:t>
          </a:r>
          <a:endParaRPr lang="en-US" dirty="0"/>
        </a:p>
      </dgm:t>
    </dgm:pt>
    <dgm:pt modelId="{3AD32C6A-374E-4B53-870A-3221E13D74E9}" type="parTrans" cxnId="{CF57003E-AC9E-42CB-A6C9-50D0344B9CD8}">
      <dgm:prSet/>
      <dgm:spPr/>
      <dgm:t>
        <a:bodyPr/>
        <a:lstStyle/>
        <a:p>
          <a:endParaRPr lang="en-US"/>
        </a:p>
      </dgm:t>
    </dgm:pt>
    <dgm:pt modelId="{B7E9503B-B8B6-4D66-85E3-4D02B0D46ADB}" type="sibTrans" cxnId="{CF57003E-AC9E-42CB-A6C9-50D0344B9CD8}">
      <dgm:prSet/>
      <dgm:spPr/>
      <dgm:t>
        <a:bodyPr/>
        <a:lstStyle/>
        <a:p>
          <a:endParaRPr lang="en-US"/>
        </a:p>
      </dgm:t>
    </dgm:pt>
    <dgm:pt modelId="{687C7531-DD23-4106-8994-5919C9211CD5}">
      <dgm:prSet phldrT="[Text]"/>
      <dgm:spPr/>
      <dgm:t>
        <a:bodyPr/>
        <a:lstStyle/>
        <a:p>
          <a:r>
            <a:rPr lang="en-US" dirty="0"/>
            <a:t>Mocking</a:t>
          </a:r>
        </a:p>
      </dgm:t>
    </dgm:pt>
    <dgm:pt modelId="{FB1621C3-9057-41C3-B0C7-A6B706263CBC}" type="parTrans" cxnId="{03097E54-57A9-4887-9501-4329F59003A5}">
      <dgm:prSet/>
      <dgm:spPr/>
      <dgm:t>
        <a:bodyPr/>
        <a:lstStyle/>
        <a:p>
          <a:endParaRPr lang="en-US"/>
        </a:p>
      </dgm:t>
    </dgm:pt>
    <dgm:pt modelId="{E76FB3F1-77A6-4689-8E95-15E46A190474}" type="sibTrans" cxnId="{03097E54-57A9-4887-9501-4329F59003A5}">
      <dgm:prSet/>
      <dgm:spPr/>
      <dgm:t>
        <a:bodyPr/>
        <a:lstStyle/>
        <a:p>
          <a:endParaRPr lang="en-US"/>
        </a:p>
      </dgm:t>
    </dgm:pt>
    <dgm:pt modelId="{59B2643E-3A33-4C52-9AEC-812B10FFFB45}">
      <dgm:prSet phldrT="[Text]"/>
      <dgm:spPr/>
      <dgm:t>
        <a:bodyPr/>
        <a:lstStyle/>
        <a:p>
          <a:r>
            <a:rPr lang="en-US" dirty="0" err="1"/>
            <a:t>Moq</a:t>
          </a:r>
          <a:endParaRPr lang="en-US" dirty="0"/>
        </a:p>
      </dgm:t>
    </dgm:pt>
    <dgm:pt modelId="{2A1EAD11-EC52-4C1C-A05D-3EA5610305BA}" type="parTrans" cxnId="{47BD2F0B-4F24-4738-8301-098391AA355B}">
      <dgm:prSet/>
      <dgm:spPr/>
      <dgm:t>
        <a:bodyPr/>
        <a:lstStyle/>
        <a:p>
          <a:endParaRPr lang="en-US"/>
        </a:p>
      </dgm:t>
    </dgm:pt>
    <dgm:pt modelId="{AE7CCB5B-DDF3-42E1-88A9-05748D1D8C92}" type="sibTrans" cxnId="{47BD2F0B-4F24-4738-8301-098391AA355B}">
      <dgm:prSet/>
      <dgm:spPr/>
      <dgm:t>
        <a:bodyPr/>
        <a:lstStyle/>
        <a:p>
          <a:endParaRPr lang="en-US"/>
        </a:p>
      </dgm:t>
    </dgm:pt>
    <dgm:pt modelId="{922375BD-9408-4EEB-808E-D3F5948D80AB}">
      <dgm:prSet phldrT="[Text]"/>
      <dgm:spPr/>
      <dgm:t>
        <a:bodyPr/>
        <a:lstStyle/>
        <a:p>
          <a:r>
            <a:rPr lang="en-US" dirty="0" err="1"/>
            <a:t>Nmock</a:t>
          </a:r>
          <a:endParaRPr lang="en-US" dirty="0"/>
        </a:p>
      </dgm:t>
    </dgm:pt>
    <dgm:pt modelId="{AC274558-1F8B-4493-ACD5-8F40B6327270}" type="parTrans" cxnId="{345933EB-3C8F-4124-B1F3-36F176E4332A}">
      <dgm:prSet/>
      <dgm:spPr/>
      <dgm:t>
        <a:bodyPr/>
        <a:lstStyle/>
        <a:p>
          <a:endParaRPr lang="en-US"/>
        </a:p>
      </dgm:t>
    </dgm:pt>
    <dgm:pt modelId="{0FBA5F50-681D-4320-9F02-A36A272A15FF}" type="sibTrans" cxnId="{345933EB-3C8F-4124-B1F3-36F176E4332A}">
      <dgm:prSet/>
      <dgm:spPr/>
      <dgm:t>
        <a:bodyPr/>
        <a:lstStyle/>
        <a:p>
          <a:endParaRPr lang="en-US"/>
        </a:p>
      </dgm:t>
    </dgm:pt>
    <dgm:pt modelId="{8791C469-4F14-4C8A-8A11-D0B9316C0D9A}">
      <dgm:prSet phldrT="[Text]"/>
      <dgm:spPr/>
      <dgm:t>
        <a:bodyPr/>
        <a:lstStyle/>
        <a:p>
          <a:r>
            <a:rPr lang="en-US" dirty="0"/>
            <a:t>Arrange</a:t>
          </a:r>
        </a:p>
      </dgm:t>
    </dgm:pt>
    <dgm:pt modelId="{CAA8BB36-A88A-4870-B613-ED78DE8B1FDD}" type="parTrans" cxnId="{D231A686-0537-4A20-A4EE-BFD36C63808B}">
      <dgm:prSet/>
      <dgm:spPr/>
      <dgm:t>
        <a:bodyPr/>
        <a:lstStyle/>
        <a:p>
          <a:endParaRPr lang="en-US"/>
        </a:p>
      </dgm:t>
    </dgm:pt>
    <dgm:pt modelId="{F4CE3DD1-78BE-4E2C-94CF-3F8A0142BE38}" type="sibTrans" cxnId="{D231A686-0537-4A20-A4EE-BFD36C63808B}">
      <dgm:prSet/>
      <dgm:spPr/>
      <dgm:t>
        <a:bodyPr/>
        <a:lstStyle/>
        <a:p>
          <a:endParaRPr lang="en-US"/>
        </a:p>
      </dgm:t>
    </dgm:pt>
    <dgm:pt modelId="{C26933BD-673C-4350-8E2A-A25D18D7DCC8}">
      <dgm:prSet phldrT="[Text]"/>
      <dgm:spPr/>
      <dgm:t>
        <a:bodyPr/>
        <a:lstStyle/>
        <a:p>
          <a:r>
            <a:rPr lang="en-US" dirty="0" err="1"/>
            <a:t>AutoFixture</a:t>
          </a:r>
          <a:endParaRPr lang="en-US" dirty="0"/>
        </a:p>
      </dgm:t>
    </dgm:pt>
    <dgm:pt modelId="{DFE30E31-6ACB-4C5A-B7E8-88634E535487}" type="parTrans" cxnId="{E1F8DDD3-A036-441D-96EC-9A12D0D8936F}">
      <dgm:prSet/>
      <dgm:spPr/>
      <dgm:t>
        <a:bodyPr/>
        <a:lstStyle/>
        <a:p>
          <a:endParaRPr lang="en-US"/>
        </a:p>
      </dgm:t>
    </dgm:pt>
    <dgm:pt modelId="{4449DBF7-5397-46CE-BBB2-6C4C150C4B46}" type="sibTrans" cxnId="{E1F8DDD3-A036-441D-96EC-9A12D0D8936F}">
      <dgm:prSet/>
      <dgm:spPr/>
      <dgm:t>
        <a:bodyPr/>
        <a:lstStyle/>
        <a:p>
          <a:endParaRPr lang="en-US"/>
        </a:p>
      </dgm:t>
    </dgm:pt>
    <dgm:pt modelId="{9E2C5DC8-705B-4F5A-B3EC-79108BAA5F80}">
      <dgm:prSet phldrT="[Text]"/>
      <dgm:spPr/>
      <dgm:t>
        <a:bodyPr/>
        <a:lstStyle/>
        <a:p>
          <a:r>
            <a:rPr lang="en-US" dirty="0"/>
            <a:t>Assert</a:t>
          </a:r>
        </a:p>
      </dgm:t>
    </dgm:pt>
    <dgm:pt modelId="{D0EC66E9-5FAE-4640-910C-2CB532EA76D2}" type="parTrans" cxnId="{C264E1E5-E550-4423-ADD8-3DAFC0063252}">
      <dgm:prSet/>
      <dgm:spPr/>
      <dgm:t>
        <a:bodyPr/>
        <a:lstStyle/>
        <a:p>
          <a:endParaRPr lang="en-US"/>
        </a:p>
      </dgm:t>
    </dgm:pt>
    <dgm:pt modelId="{EE689708-AF66-468A-81B0-96EDB9A9424C}" type="sibTrans" cxnId="{C264E1E5-E550-4423-ADD8-3DAFC0063252}">
      <dgm:prSet/>
      <dgm:spPr/>
      <dgm:t>
        <a:bodyPr/>
        <a:lstStyle/>
        <a:p>
          <a:endParaRPr lang="en-US"/>
        </a:p>
      </dgm:t>
    </dgm:pt>
    <dgm:pt modelId="{B33F22C9-DC40-4D7A-A4E3-A2D9F6D70D33}">
      <dgm:prSet phldrT="[Text]"/>
      <dgm:spPr/>
      <dgm:t>
        <a:bodyPr/>
        <a:lstStyle/>
        <a:p>
          <a:r>
            <a:rPr lang="en-US" dirty="0" err="1"/>
            <a:t>FluentAssertions</a:t>
          </a:r>
          <a:endParaRPr lang="en-US" dirty="0"/>
        </a:p>
      </dgm:t>
    </dgm:pt>
    <dgm:pt modelId="{DA63EABD-71E1-4044-A84A-1A1AABDE81FB}" type="parTrans" cxnId="{02AAED7B-349B-42C4-A37A-0EC3FB51A4F3}">
      <dgm:prSet/>
      <dgm:spPr/>
      <dgm:t>
        <a:bodyPr/>
        <a:lstStyle/>
        <a:p>
          <a:endParaRPr lang="en-US"/>
        </a:p>
      </dgm:t>
    </dgm:pt>
    <dgm:pt modelId="{ED06E4B1-D339-4A89-AE5D-17E52D802648}" type="sibTrans" cxnId="{02AAED7B-349B-42C4-A37A-0EC3FB51A4F3}">
      <dgm:prSet/>
      <dgm:spPr/>
      <dgm:t>
        <a:bodyPr/>
        <a:lstStyle/>
        <a:p>
          <a:endParaRPr lang="en-US"/>
        </a:p>
      </dgm:t>
    </dgm:pt>
    <dgm:pt modelId="{86FB037B-C2AE-4528-8A48-7FAA3BCE07CD}">
      <dgm:prSet phldrT="[Text]"/>
      <dgm:spPr/>
      <dgm:t>
        <a:bodyPr/>
        <a:lstStyle/>
        <a:p>
          <a:r>
            <a:rPr lang="en-US" dirty="0" err="1"/>
            <a:t>Shouldy</a:t>
          </a:r>
          <a:endParaRPr lang="en-US" dirty="0"/>
        </a:p>
      </dgm:t>
    </dgm:pt>
    <dgm:pt modelId="{8C1AED41-399D-438E-82F9-EC4B21822D55}" type="parTrans" cxnId="{E035D069-3DC4-4C14-BF1A-F700BB6819EC}">
      <dgm:prSet/>
      <dgm:spPr/>
      <dgm:t>
        <a:bodyPr/>
        <a:lstStyle/>
        <a:p>
          <a:endParaRPr lang="en-US"/>
        </a:p>
      </dgm:t>
    </dgm:pt>
    <dgm:pt modelId="{51ECAF95-8189-460A-904C-D1DA48C5E97C}" type="sibTrans" cxnId="{E035D069-3DC4-4C14-BF1A-F700BB6819EC}">
      <dgm:prSet/>
      <dgm:spPr/>
      <dgm:t>
        <a:bodyPr/>
        <a:lstStyle/>
        <a:p>
          <a:endParaRPr lang="en-US"/>
        </a:p>
      </dgm:t>
    </dgm:pt>
    <dgm:pt modelId="{33B02200-83C5-43F5-BA0F-654D19BDF617}">
      <dgm:prSet phldrT="[Text]"/>
      <dgm:spPr/>
      <dgm:t>
        <a:bodyPr/>
        <a:lstStyle/>
        <a:p>
          <a:r>
            <a:rPr lang="en-US" dirty="0" err="1"/>
            <a:t>xUnit</a:t>
          </a:r>
          <a:endParaRPr lang="en-US" dirty="0"/>
        </a:p>
      </dgm:t>
    </dgm:pt>
    <dgm:pt modelId="{6308958B-6B45-49D9-A86B-8F7E39C3A50C}" type="parTrans" cxnId="{020B2DB4-FDB3-4BB8-A829-DDC3F570B30E}">
      <dgm:prSet/>
      <dgm:spPr/>
      <dgm:t>
        <a:bodyPr/>
        <a:lstStyle/>
        <a:p>
          <a:endParaRPr lang="en-US"/>
        </a:p>
      </dgm:t>
    </dgm:pt>
    <dgm:pt modelId="{2D59D4FE-020F-480C-AACD-87F1D2E3A239}" type="sibTrans" cxnId="{020B2DB4-FDB3-4BB8-A829-DDC3F570B30E}">
      <dgm:prSet/>
      <dgm:spPr/>
      <dgm:t>
        <a:bodyPr/>
        <a:lstStyle/>
        <a:p>
          <a:endParaRPr lang="en-US"/>
        </a:p>
      </dgm:t>
    </dgm:pt>
    <dgm:pt modelId="{4E71904D-210F-4042-B11C-9DC966A006C3}">
      <dgm:prSet phldrT="[Text]"/>
      <dgm:spPr/>
      <dgm:t>
        <a:bodyPr/>
        <a:lstStyle/>
        <a:p>
          <a:r>
            <a:rPr lang="en-US" dirty="0" err="1"/>
            <a:t>FakeItEasy</a:t>
          </a:r>
          <a:endParaRPr lang="en-US" dirty="0"/>
        </a:p>
      </dgm:t>
    </dgm:pt>
    <dgm:pt modelId="{BF4C20B8-9938-4C95-AF5F-86D4EB006816}" type="parTrans" cxnId="{FC8B3254-BDD5-4942-AA7A-B065C298AB02}">
      <dgm:prSet/>
      <dgm:spPr/>
      <dgm:t>
        <a:bodyPr/>
        <a:lstStyle/>
        <a:p>
          <a:endParaRPr lang="en-US"/>
        </a:p>
      </dgm:t>
    </dgm:pt>
    <dgm:pt modelId="{07A073DD-A52F-4E13-9BEE-CF68B9118D2B}" type="sibTrans" cxnId="{FC8B3254-BDD5-4942-AA7A-B065C298AB02}">
      <dgm:prSet/>
      <dgm:spPr/>
      <dgm:t>
        <a:bodyPr/>
        <a:lstStyle/>
        <a:p>
          <a:endParaRPr lang="en-US"/>
        </a:p>
      </dgm:t>
    </dgm:pt>
    <dgm:pt modelId="{CACD8D8C-818D-4611-8F0D-D42F203C7B60}">
      <dgm:prSet phldrT="[Text]"/>
      <dgm:spPr/>
      <dgm:t>
        <a:bodyPr/>
        <a:lstStyle/>
        <a:p>
          <a:r>
            <a:rPr lang="en-US" dirty="0" err="1"/>
            <a:t>NSubstitute</a:t>
          </a:r>
          <a:endParaRPr lang="en-US" dirty="0"/>
        </a:p>
      </dgm:t>
    </dgm:pt>
    <dgm:pt modelId="{63F0DF1C-FA13-4359-A989-C4A1A9770024}" type="parTrans" cxnId="{53D2101E-92AF-4721-8ED1-5DF6D1E7214C}">
      <dgm:prSet/>
      <dgm:spPr/>
      <dgm:t>
        <a:bodyPr/>
        <a:lstStyle/>
        <a:p>
          <a:endParaRPr lang="en-US"/>
        </a:p>
      </dgm:t>
    </dgm:pt>
    <dgm:pt modelId="{B0E51E37-0EA1-491E-910B-DDF49C4F7200}" type="sibTrans" cxnId="{53D2101E-92AF-4721-8ED1-5DF6D1E7214C}">
      <dgm:prSet/>
      <dgm:spPr/>
      <dgm:t>
        <a:bodyPr/>
        <a:lstStyle/>
        <a:p>
          <a:endParaRPr lang="en-US"/>
        </a:p>
      </dgm:t>
    </dgm:pt>
    <dgm:pt modelId="{AAD6E36B-F468-4322-8733-8316CCD538FA}" type="pres">
      <dgm:prSet presAssocID="{CB90A3C6-EB54-41C8-9C06-11F3CAFED5D3}" presName="Name0" presStyleCnt="0">
        <dgm:presLayoutVars>
          <dgm:dir/>
          <dgm:animLvl val="lvl"/>
          <dgm:resizeHandles val="exact"/>
        </dgm:presLayoutVars>
      </dgm:prSet>
      <dgm:spPr/>
    </dgm:pt>
    <dgm:pt modelId="{1D0EE871-C9DA-4FF9-8CD4-0C1CA1FD9731}" type="pres">
      <dgm:prSet presAssocID="{EB873981-A1F3-4D54-8091-DDC77C3EB9C6}" presName="composite" presStyleCnt="0"/>
      <dgm:spPr/>
    </dgm:pt>
    <dgm:pt modelId="{8386173B-E1FC-4705-908C-CA4AA6C1B902}" type="pres">
      <dgm:prSet presAssocID="{EB873981-A1F3-4D54-8091-DDC77C3EB9C6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EE98765F-4AE2-4644-BA67-6E1C9C008578}" type="pres">
      <dgm:prSet presAssocID="{EB873981-A1F3-4D54-8091-DDC77C3EB9C6}" presName="desTx" presStyleLbl="alignAccFollowNode1" presStyleIdx="0" presStyleCnt="4">
        <dgm:presLayoutVars>
          <dgm:bulletEnabled val="1"/>
        </dgm:presLayoutVars>
      </dgm:prSet>
      <dgm:spPr/>
    </dgm:pt>
    <dgm:pt modelId="{A3919888-7507-480B-931B-184BD3704F6B}" type="pres">
      <dgm:prSet presAssocID="{C484CA54-281D-4C80-B073-61EA8E76723B}" presName="space" presStyleCnt="0"/>
      <dgm:spPr/>
    </dgm:pt>
    <dgm:pt modelId="{6C4CE891-5FD5-49D3-9F14-28DA5C1BB9A5}" type="pres">
      <dgm:prSet presAssocID="{687C7531-DD23-4106-8994-5919C9211CD5}" presName="composite" presStyleCnt="0"/>
      <dgm:spPr/>
    </dgm:pt>
    <dgm:pt modelId="{7F10628D-265F-45EB-9B28-D733293C1196}" type="pres">
      <dgm:prSet presAssocID="{687C7531-DD23-4106-8994-5919C9211CD5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131192AA-D982-46FA-ACE0-11E67E17AD84}" type="pres">
      <dgm:prSet presAssocID="{687C7531-DD23-4106-8994-5919C9211CD5}" presName="desTx" presStyleLbl="alignAccFollowNode1" presStyleIdx="1" presStyleCnt="4">
        <dgm:presLayoutVars>
          <dgm:bulletEnabled val="1"/>
        </dgm:presLayoutVars>
      </dgm:prSet>
      <dgm:spPr/>
    </dgm:pt>
    <dgm:pt modelId="{90FE5D9A-6F51-4F40-88F9-16E6BC4A6F89}" type="pres">
      <dgm:prSet presAssocID="{E76FB3F1-77A6-4689-8E95-15E46A190474}" presName="space" presStyleCnt="0"/>
      <dgm:spPr/>
    </dgm:pt>
    <dgm:pt modelId="{99138DBA-7FF5-46B9-A164-8A85ABAFF410}" type="pres">
      <dgm:prSet presAssocID="{8791C469-4F14-4C8A-8A11-D0B9316C0D9A}" presName="composite" presStyleCnt="0"/>
      <dgm:spPr/>
    </dgm:pt>
    <dgm:pt modelId="{DD936E3D-61A2-40FB-9D72-0C67B5C06B8A}" type="pres">
      <dgm:prSet presAssocID="{8791C469-4F14-4C8A-8A11-D0B9316C0D9A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4E00D8E6-D5B9-4C24-A860-DA271724CFB7}" type="pres">
      <dgm:prSet presAssocID="{8791C469-4F14-4C8A-8A11-D0B9316C0D9A}" presName="desTx" presStyleLbl="alignAccFollowNode1" presStyleIdx="2" presStyleCnt="4">
        <dgm:presLayoutVars>
          <dgm:bulletEnabled val="1"/>
        </dgm:presLayoutVars>
      </dgm:prSet>
      <dgm:spPr/>
    </dgm:pt>
    <dgm:pt modelId="{EE2BC2D5-0E44-4DCD-82F5-F01F705490DF}" type="pres">
      <dgm:prSet presAssocID="{F4CE3DD1-78BE-4E2C-94CF-3F8A0142BE38}" presName="space" presStyleCnt="0"/>
      <dgm:spPr/>
    </dgm:pt>
    <dgm:pt modelId="{2733B3ED-D0C2-4B9B-9E1A-8D6AC3E15730}" type="pres">
      <dgm:prSet presAssocID="{9E2C5DC8-705B-4F5A-B3EC-79108BAA5F80}" presName="composite" presStyleCnt="0"/>
      <dgm:spPr/>
    </dgm:pt>
    <dgm:pt modelId="{9442D1DA-569A-4FF8-9444-C9E5A0B68ECE}" type="pres">
      <dgm:prSet presAssocID="{9E2C5DC8-705B-4F5A-B3EC-79108BAA5F80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1A26F5B7-D30E-4961-8EFC-49137095C2D7}" type="pres">
      <dgm:prSet presAssocID="{9E2C5DC8-705B-4F5A-B3EC-79108BAA5F80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9871B101-E09C-427C-A9EB-C188B46A7B7D}" type="presOf" srcId="{87D94359-27DE-4BD4-B2BA-40CE0DA1A999}" destId="{EE98765F-4AE2-4644-BA67-6E1C9C008578}" srcOrd="0" destOrd="1" presId="urn:microsoft.com/office/officeart/2005/8/layout/hList1"/>
    <dgm:cxn modelId="{CE75FD09-C438-4437-8B7E-3A58D808D1FA}" type="presOf" srcId="{C73D1AA7-208F-447F-A511-056187942709}" destId="{EE98765F-4AE2-4644-BA67-6E1C9C008578}" srcOrd="0" destOrd="0" presId="urn:microsoft.com/office/officeart/2005/8/layout/hList1"/>
    <dgm:cxn modelId="{47BD2F0B-4F24-4738-8301-098391AA355B}" srcId="{687C7531-DD23-4106-8994-5919C9211CD5}" destId="{59B2643E-3A33-4C52-9AEC-812B10FFFB45}" srcOrd="1" destOrd="0" parTransId="{2A1EAD11-EC52-4C1C-A05D-3EA5610305BA}" sibTransId="{AE7CCB5B-DDF3-42E1-88A9-05748D1D8C92}"/>
    <dgm:cxn modelId="{6546D518-F69F-46E4-9B17-A257FDC281F3}" type="presOf" srcId="{86FB037B-C2AE-4528-8A48-7FAA3BCE07CD}" destId="{1A26F5B7-D30E-4961-8EFC-49137095C2D7}" srcOrd="0" destOrd="1" presId="urn:microsoft.com/office/officeart/2005/8/layout/hList1"/>
    <dgm:cxn modelId="{53D2101E-92AF-4721-8ED1-5DF6D1E7214C}" srcId="{687C7531-DD23-4106-8994-5919C9211CD5}" destId="{CACD8D8C-818D-4611-8F0D-D42F203C7B60}" srcOrd="0" destOrd="0" parTransId="{63F0DF1C-FA13-4359-A989-C4A1A9770024}" sibTransId="{B0E51E37-0EA1-491E-910B-DDF49C4F7200}"/>
    <dgm:cxn modelId="{C9A8B323-3957-414C-B817-5AFBD33C0EC4}" type="presOf" srcId="{33B02200-83C5-43F5-BA0F-654D19BDF617}" destId="{EE98765F-4AE2-4644-BA67-6E1C9C008578}" srcOrd="0" destOrd="2" presId="urn:microsoft.com/office/officeart/2005/8/layout/hList1"/>
    <dgm:cxn modelId="{39EA522A-2A16-4F28-90EB-39CECDA5FACD}" type="presOf" srcId="{CACD8D8C-818D-4611-8F0D-D42F203C7B60}" destId="{131192AA-D982-46FA-ACE0-11E67E17AD84}" srcOrd="0" destOrd="0" presId="urn:microsoft.com/office/officeart/2005/8/layout/hList1"/>
    <dgm:cxn modelId="{DFEF1D3B-DC20-463A-9413-122CC77C0323}" type="presOf" srcId="{8791C469-4F14-4C8A-8A11-D0B9316C0D9A}" destId="{DD936E3D-61A2-40FB-9D72-0C67B5C06B8A}" srcOrd="0" destOrd="0" presId="urn:microsoft.com/office/officeart/2005/8/layout/hList1"/>
    <dgm:cxn modelId="{CF57003E-AC9E-42CB-A6C9-50D0344B9CD8}" srcId="{EB873981-A1F3-4D54-8091-DDC77C3EB9C6}" destId="{87D94359-27DE-4BD4-B2BA-40CE0DA1A999}" srcOrd="1" destOrd="0" parTransId="{3AD32C6A-374E-4B53-870A-3221E13D74E9}" sibTransId="{B7E9503B-B8B6-4D66-85E3-4D02B0D46ADB}"/>
    <dgm:cxn modelId="{CD76273E-E3C7-4B15-8E2F-55FBC21A7FC2}" type="presOf" srcId="{922375BD-9408-4EEB-808E-D3F5948D80AB}" destId="{131192AA-D982-46FA-ACE0-11E67E17AD84}" srcOrd="0" destOrd="2" presId="urn:microsoft.com/office/officeart/2005/8/layout/hList1"/>
    <dgm:cxn modelId="{BC6C5167-D5BB-4C89-AA8A-64E52DE1F264}" type="presOf" srcId="{9E2C5DC8-705B-4F5A-B3EC-79108BAA5F80}" destId="{9442D1DA-569A-4FF8-9444-C9E5A0B68ECE}" srcOrd="0" destOrd="0" presId="urn:microsoft.com/office/officeart/2005/8/layout/hList1"/>
    <dgm:cxn modelId="{E0227E49-EFB6-49B2-9920-71752E8D26C9}" type="presOf" srcId="{EB873981-A1F3-4D54-8091-DDC77C3EB9C6}" destId="{8386173B-E1FC-4705-908C-CA4AA6C1B902}" srcOrd="0" destOrd="0" presId="urn:microsoft.com/office/officeart/2005/8/layout/hList1"/>
    <dgm:cxn modelId="{E035D069-3DC4-4C14-BF1A-F700BB6819EC}" srcId="{9E2C5DC8-705B-4F5A-B3EC-79108BAA5F80}" destId="{86FB037B-C2AE-4528-8A48-7FAA3BCE07CD}" srcOrd="1" destOrd="0" parTransId="{8C1AED41-399D-438E-82F9-EC4B21822D55}" sibTransId="{51ECAF95-8189-460A-904C-D1DA48C5E97C}"/>
    <dgm:cxn modelId="{85B3C34A-D6D0-4211-85AE-C67B9392046F}" type="presOf" srcId="{CB90A3C6-EB54-41C8-9C06-11F3CAFED5D3}" destId="{AAD6E36B-F468-4322-8733-8316CCD538FA}" srcOrd="0" destOrd="0" presId="urn:microsoft.com/office/officeart/2005/8/layout/hList1"/>
    <dgm:cxn modelId="{8CA7DF6A-B7C2-4752-BB7A-FFA853122C1E}" srcId="{EB873981-A1F3-4D54-8091-DDC77C3EB9C6}" destId="{C73D1AA7-208F-447F-A511-056187942709}" srcOrd="0" destOrd="0" parTransId="{3DAF5B52-D7C9-498A-A76C-62A191939BC7}" sibTransId="{B7C8E0DD-95E3-4BCA-9C8C-5F6F92FA4645}"/>
    <dgm:cxn modelId="{747CF96C-128E-4359-A741-8DFFA734B95C}" type="presOf" srcId="{B33F22C9-DC40-4D7A-A4E3-A2D9F6D70D33}" destId="{1A26F5B7-D30E-4961-8EFC-49137095C2D7}" srcOrd="0" destOrd="0" presId="urn:microsoft.com/office/officeart/2005/8/layout/hList1"/>
    <dgm:cxn modelId="{FC8B3254-BDD5-4942-AA7A-B065C298AB02}" srcId="{687C7531-DD23-4106-8994-5919C9211CD5}" destId="{4E71904D-210F-4042-B11C-9DC966A006C3}" srcOrd="3" destOrd="0" parTransId="{BF4C20B8-9938-4C95-AF5F-86D4EB006816}" sibTransId="{07A073DD-A52F-4E13-9BEE-CF68B9118D2B}"/>
    <dgm:cxn modelId="{03097E54-57A9-4887-9501-4329F59003A5}" srcId="{CB90A3C6-EB54-41C8-9C06-11F3CAFED5D3}" destId="{687C7531-DD23-4106-8994-5919C9211CD5}" srcOrd="1" destOrd="0" parTransId="{FB1621C3-9057-41C3-B0C7-A6B706263CBC}" sibTransId="{E76FB3F1-77A6-4689-8E95-15E46A190474}"/>
    <dgm:cxn modelId="{02AAED7B-349B-42C4-A37A-0EC3FB51A4F3}" srcId="{9E2C5DC8-705B-4F5A-B3EC-79108BAA5F80}" destId="{B33F22C9-DC40-4D7A-A4E3-A2D9F6D70D33}" srcOrd="0" destOrd="0" parTransId="{DA63EABD-71E1-4044-A84A-1A1AABDE81FB}" sibTransId="{ED06E4B1-D339-4A89-AE5D-17E52D802648}"/>
    <dgm:cxn modelId="{D231A686-0537-4A20-A4EE-BFD36C63808B}" srcId="{CB90A3C6-EB54-41C8-9C06-11F3CAFED5D3}" destId="{8791C469-4F14-4C8A-8A11-D0B9316C0D9A}" srcOrd="2" destOrd="0" parTransId="{CAA8BB36-A88A-4870-B613-ED78DE8B1FDD}" sibTransId="{F4CE3DD1-78BE-4E2C-94CF-3F8A0142BE38}"/>
    <dgm:cxn modelId="{C5C149A5-AC43-410B-A9D4-3354A953F192}" type="presOf" srcId="{59B2643E-3A33-4C52-9AEC-812B10FFFB45}" destId="{131192AA-D982-46FA-ACE0-11E67E17AD84}" srcOrd="0" destOrd="1" presId="urn:microsoft.com/office/officeart/2005/8/layout/hList1"/>
    <dgm:cxn modelId="{A6C53FB0-1B1E-4E56-ABBB-E8CB39BDE138}" type="presOf" srcId="{C26933BD-673C-4350-8E2A-A25D18D7DCC8}" destId="{4E00D8E6-D5B9-4C24-A860-DA271724CFB7}" srcOrd="0" destOrd="0" presId="urn:microsoft.com/office/officeart/2005/8/layout/hList1"/>
    <dgm:cxn modelId="{020B2DB4-FDB3-4BB8-A829-DDC3F570B30E}" srcId="{EB873981-A1F3-4D54-8091-DDC77C3EB9C6}" destId="{33B02200-83C5-43F5-BA0F-654D19BDF617}" srcOrd="2" destOrd="0" parTransId="{6308958B-6B45-49D9-A86B-8F7E39C3A50C}" sibTransId="{2D59D4FE-020F-480C-AACD-87F1D2E3A239}"/>
    <dgm:cxn modelId="{B98851C5-8EE1-4A3C-A8E2-08526F5EB792}" type="presOf" srcId="{4E71904D-210F-4042-B11C-9DC966A006C3}" destId="{131192AA-D982-46FA-ACE0-11E67E17AD84}" srcOrd="0" destOrd="3" presId="urn:microsoft.com/office/officeart/2005/8/layout/hList1"/>
    <dgm:cxn modelId="{6F213ECB-26DA-49D8-AEB8-35BC38C87C2B}" type="presOf" srcId="{687C7531-DD23-4106-8994-5919C9211CD5}" destId="{7F10628D-265F-45EB-9B28-D733293C1196}" srcOrd="0" destOrd="0" presId="urn:microsoft.com/office/officeart/2005/8/layout/hList1"/>
    <dgm:cxn modelId="{E1F8DDD3-A036-441D-96EC-9A12D0D8936F}" srcId="{8791C469-4F14-4C8A-8A11-D0B9316C0D9A}" destId="{C26933BD-673C-4350-8E2A-A25D18D7DCC8}" srcOrd="0" destOrd="0" parTransId="{DFE30E31-6ACB-4C5A-B7E8-88634E535487}" sibTransId="{4449DBF7-5397-46CE-BBB2-6C4C150C4B46}"/>
    <dgm:cxn modelId="{C264E1E5-E550-4423-ADD8-3DAFC0063252}" srcId="{CB90A3C6-EB54-41C8-9C06-11F3CAFED5D3}" destId="{9E2C5DC8-705B-4F5A-B3EC-79108BAA5F80}" srcOrd="3" destOrd="0" parTransId="{D0EC66E9-5FAE-4640-910C-2CB532EA76D2}" sibTransId="{EE689708-AF66-468A-81B0-96EDB9A9424C}"/>
    <dgm:cxn modelId="{345933EB-3C8F-4124-B1F3-36F176E4332A}" srcId="{687C7531-DD23-4106-8994-5919C9211CD5}" destId="{922375BD-9408-4EEB-808E-D3F5948D80AB}" srcOrd="2" destOrd="0" parTransId="{AC274558-1F8B-4493-ACD5-8F40B6327270}" sibTransId="{0FBA5F50-681D-4320-9F02-A36A272A15FF}"/>
    <dgm:cxn modelId="{B39B35FC-2F92-43D8-98A4-76FA7ADAC0A2}" srcId="{CB90A3C6-EB54-41C8-9C06-11F3CAFED5D3}" destId="{EB873981-A1F3-4D54-8091-DDC77C3EB9C6}" srcOrd="0" destOrd="0" parTransId="{98D0D90D-1E41-47B6-B524-A06D0A4FB46D}" sibTransId="{C484CA54-281D-4C80-B073-61EA8E76723B}"/>
    <dgm:cxn modelId="{CA7BFF1A-5624-434F-A7C1-4944C22754BA}" type="presParOf" srcId="{AAD6E36B-F468-4322-8733-8316CCD538FA}" destId="{1D0EE871-C9DA-4FF9-8CD4-0C1CA1FD9731}" srcOrd="0" destOrd="0" presId="urn:microsoft.com/office/officeart/2005/8/layout/hList1"/>
    <dgm:cxn modelId="{E5A8FFF9-2ACE-4D4D-8617-DE2EE7B1C1C6}" type="presParOf" srcId="{1D0EE871-C9DA-4FF9-8CD4-0C1CA1FD9731}" destId="{8386173B-E1FC-4705-908C-CA4AA6C1B902}" srcOrd="0" destOrd="0" presId="urn:microsoft.com/office/officeart/2005/8/layout/hList1"/>
    <dgm:cxn modelId="{E0C7FE56-DAC3-4BDD-A755-DE20DF24EE47}" type="presParOf" srcId="{1D0EE871-C9DA-4FF9-8CD4-0C1CA1FD9731}" destId="{EE98765F-4AE2-4644-BA67-6E1C9C008578}" srcOrd="1" destOrd="0" presId="urn:microsoft.com/office/officeart/2005/8/layout/hList1"/>
    <dgm:cxn modelId="{57C4AEE9-2CD4-4DEA-8438-6C519815EA0E}" type="presParOf" srcId="{AAD6E36B-F468-4322-8733-8316CCD538FA}" destId="{A3919888-7507-480B-931B-184BD3704F6B}" srcOrd="1" destOrd="0" presId="urn:microsoft.com/office/officeart/2005/8/layout/hList1"/>
    <dgm:cxn modelId="{83AED56C-FB89-45F1-821A-DF12ACE39B35}" type="presParOf" srcId="{AAD6E36B-F468-4322-8733-8316CCD538FA}" destId="{6C4CE891-5FD5-49D3-9F14-28DA5C1BB9A5}" srcOrd="2" destOrd="0" presId="urn:microsoft.com/office/officeart/2005/8/layout/hList1"/>
    <dgm:cxn modelId="{E83B8C37-6BD5-4E9D-9878-C4F07EAC271F}" type="presParOf" srcId="{6C4CE891-5FD5-49D3-9F14-28DA5C1BB9A5}" destId="{7F10628D-265F-45EB-9B28-D733293C1196}" srcOrd="0" destOrd="0" presId="urn:microsoft.com/office/officeart/2005/8/layout/hList1"/>
    <dgm:cxn modelId="{35612C30-66EA-43A9-A600-1A2EC30D7244}" type="presParOf" srcId="{6C4CE891-5FD5-49D3-9F14-28DA5C1BB9A5}" destId="{131192AA-D982-46FA-ACE0-11E67E17AD84}" srcOrd="1" destOrd="0" presId="urn:microsoft.com/office/officeart/2005/8/layout/hList1"/>
    <dgm:cxn modelId="{1CC9D24B-6508-4BB0-8375-E2291E38AC99}" type="presParOf" srcId="{AAD6E36B-F468-4322-8733-8316CCD538FA}" destId="{90FE5D9A-6F51-4F40-88F9-16E6BC4A6F89}" srcOrd="3" destOrd="0" presId="urn:microsoft.com/office/officeart/2005/8/layout/hList1"/>
    <dgm:cxn modelId="{C00B7D08-4B37-418C-BF5F-5792A41ED43D}" type="presParOf" srcId="{AAD6E36B-F468-4322-8733-8316CCD538FA}" destId="{99138DBA-7FF5-46B9-A164-8A85ABAFF410}" srcOrd="4" destOrd="0" presId="urn:microsoft.com/office/officeart/2005/8/layout/hList1"/>
    <dgm:cxn modelId="{D8F11CA0-DA04-4733-B3D8-644C0D68D854}" type="presParOf" srcId="{99138DBA-7FF5-46B9-A164-8A85ABAFF410}" destId="{DD936E3D-61A2-40FB-9D72-0C67B5C06B8A}" srcOrd="0" destOrd="0" presId="urn:microsoft.com/office/officeart/2005/8/layout/hList1"/>
    <dgm:cxn modelId="{2384108A-61DE-4021-99E8-5A58B415F288}" type="presParOf" srcId="{99138DBA-7FF5-46B9-A164-8A85ABAFF410}" destId="{4E00D8E6-D5B9-4C24-A860-DA271724CFB7}" srcOrd="1" destOrd="0" presId="urn:microsoft.com/office/officeart/2005/8/layout/hList1"/>
    <dgm:cxn modelId="{CEB6736A-B740-4C9E-9C5A-92A9F1A9B6CF}" type="presParOf" srcId="{AAD6E36B-F468-4322-8733-8316CCD538FA}" destId="{EE2BC2D5-0E44-4DCD-82F5-F01F705490DF}" srcOrd="5" destOrd="0" presId="urn:microsoft.com/office/officeart/2005/8/layout/hList1"/>
    <dgm:cxn modelId="{01CDE2DF-306E-4C85-940A-9EA5B3137730}" type="presParOf" srcId="{AAD6E36B-F468-4322-8733-8316CCD538FA}" destId="{2733B3ED-D0C2-4B9B-9E1A-8D6AC3E15730}" srcOrd="6" destOrd="0" presId="urn:microsoft.com/office/officeart/2005/8/layout/hList1"/>
    <dgm:cxn modelId="{E775722F-AC3E-4AE5-A351-897CA14E6FD6}" type="presParOf" srcId="{2733B3ED-D0C2-4B9B-9E1A-8D6AC3E15730}" destId="{9442D1DA-569A-4FF8-9444-C9E5A0B68ECE}" srcOrd="0" destOrd="0" presId="urn:microsoft.com/office/officeart/2005/8/layout/hList1"/>
    <dgm:cxn modelId="{B9828BED-CDFA-46F4-BE98-14C8952B7916}" type="presParOf" srcId="{2733B3ED-D0C2-4B9B-9E1A-8D6AC3E15730}" destId="{1A26F5B7-D30E-4961-8EFC-49137095C2D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49B011-138F-479F-B2B1-1B137E5D35DF}">
      <dsp:nvSpPr>
        <dsp:cNvPr id="0" name=""/>
        <dsp:cNvSpPr/>
      </dsp:nvSpPr>
      <dsp:spPr>
        <a:xfrm>
          <a:off x="4106" y="120563"/>
          <a:ext cx="2469432" cy="9877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Functional design</a:t>
          </a:r>
        </a:p>
      </dsp:txBody>
      <dsp:txXfrm>
        <a:off x="4106" y="120563"/>
        <a:ext cx="2469432" cy="987773"/>
      </dsp:txXfrm>
    </dsp:sp>
    <dsp:sp modelId="{7D6E0F81-7043-45EE-A89B-87DF30FBAB6B}">
      <dsp:nvSpPr>
        <dsp:cNvPr id="0" name=""/>
        <dsp:cNvSpPr/>
      </dsp:nvSpPr>
      <dsp:spPr>
        <a:xfrm>
          <a:off x="4106" y="1108336"/>
          <a:ext cx="2469432" cy="312243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Requires (re)formulating functionality in testable way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Exposes flaws and holes in design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Uncovers invalid and implicit assumptions</a:t>
          </a:r>
        </a:p>
      </dsp:txBody>
      <dsp:txXfrm>
        <a:off x="4106" y="1108336"/>
        <a:ext cx="2469432" cy="3122437"/>
      </dsp:txXfrm>
    </dsp:sp>
    <dsp:sp modelId="{89042523-B398-4324-8434-A5E1D0AD3050}">
      <dsp:nvSpPr>
        <dsp:cNvPr id="0" name=""/>
        <dsp:cNvSpPr/>
      </dsp:nvSpPr>
      <dsp:spPr>
        <a:xfrm>
          <a:off x="2819260" y="120563"/>
          <a:ext cx="2469432" cy="9877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Technical design</a:t>
          </a:r>
        </a:p>
      </dsp:txBody>
      <dsp:txXfrm>
        <a:off x="2819260" y="120563"/>
        <a:ext cx="2469432" cy="987773"/>
      </dsp:txXfrm>
    </dsp:sp>
    <dsp:sp modelId="{7113613A-6FFE-477B-BB5D-F8339B7A5C2C}">
      <dsp:nvSpPr>
        <dsp:cNvPr id="0" name=""/>
        <dsp:cNvSpPr/>
      </dsp:nvSpPr>
      <dsp:spPr>
        <a:xfrm>
          <a:off x="2819260" y="1108336"/>
          <a:ext cx="2469432" cy="312243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Simpler class hierarchies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Component oriented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Evolves through refactoring</a:t>
          </a:r>
          <a:endParaRPr lang="en-US" sz="2000" kern="1200" dirty="0"/>
        </a:p>
      </dsp:txBody>
      <dsp:txXfrm>
        <a:off x="2819260" y="1108336"/>
        <a:ext cx="2469432" cy="3122437"/>
      </dsp:txXfrm>
    </dsp:sp>
    <dsp:sp modelId="{B1F388DB-CE37-4934-9237-A208E7E0A5E6}">
      <dsp:nvSpPr>
        <dsp:cNvPr id="0" name=""/>
        <dsp:cNvSpPr/>
      </dsp:nvSpPr>
      <dsp:spPr>
        <a:xfrm>
          <a:off x="5634413" y="120563"/>
          <a:ext cx="2469432" cy="9877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Coding</a:t>
          </a:r>
        </a:p>
      </dsp:txBody>
      <dsp:txXfrm>
        <a:off x="5634413" y="120563"/>
        <a:ext cx="2469432" cy="987773"/>
      </dsp:txXfrm>
    </dsp:sp>
    <dsp:sp modelId="{D30884A3-C471-4A20-8B23-209494A5E25D}">
      <dsp:nvSpPr>
        <dsp:cNvPr id="0" name=""/>
        <dsp:cNvSpPr/>
      </dsp:nvSpPr>
      <dsp:spPr>
        <a:xfrm>
          <a:off x="5634413" y="1108336"/>
          <a:ext cx="2469432" cy="312243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Less code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Smaller functions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Less conditional code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A lot more testing code</a:t>
          </a:r>
          <a:endParaRPr lang="en-US" sz="2000" kern="1200" dirty="0"/>
        </a:p>
      </dsp:txBody>
      <dsp:txXfrm>
        <a:off x="5634413" y="1108336"/>
        <a:ext cx="2469432" cy="3122437"/>
      </dsp:txXfrm>
    </dsp:sp>
    <dsp:sp modelId="{0F55ABF6-E2C1-4309-B1DB-AC58461AB854}">
      <dsp:nvSpPr>
        <dsp:cNvPr id="0" name=""/>
        <dsp:cNvSpPr/>
      </dsp:nvSpPr>
      <dsp:spPr>
        <a:xfrm>
          <a:off x="8449566" y="120563"/>
          <a:ext cx="2469432" cy="9877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Bugs and debugging</a:t>
          </a:r>
        </a:p>
      </dsp:txBody>
      <dsp:txXfrm>
        <a:off x="8449566" y="120563"/>
        <a:ext cx="2469432" cy="987773"/>
      </dsp:txXfrm>
    </dsp:sp>
    <dsp:sp modelId="{0081DC4B-4CFF-4A12-829B-CDA341731DA9}">
      <dsp:nvSpPr>
        <dsp:cNvPr id="0" name=""/>
        <dsp:cNvSpPr/>
      </dsp:nvSpPr>
      <dsp:spPr>
        <a:xfrm>
          <a:off x="8449566" y="1108336"/>
          <a:ext cx="2469432" cy="312243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Bugs are more easily reproduced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Debugging becomes simpler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Solving bugs requires mostly local code changes</a:t>
          </a:r>
          <a:endParaRPr lang="en-US" sz="2000" kern="1200" dirty="0"/>
        </a:p>
      </dsp:txBody>
      <dsp:txXfrm>
        <a:off x="8449566" y="1108336"/>
        <a:ext cx="2469432" cy="31224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68D7AC-FCD1-4FFF-9130-7AA86676D1EA}">
      <dsp:nvSpPr>
        <dsp:cNvPr id="0" name=""/>
        <dsp:cNvSpPr/>
      </dsp:nvSpPr>
      <dsp:spPr>
        <a:xfrm>
          <a:off x="1531" y="1493655"/>
          <a:ext cx="1802264" cy="72090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676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Coding</a:t>
          </a:r>
        </a:p>
      </dsp:txBody>
      <dsp:txXfrm>
        <a:off x="1531" y="1493655"/>
        <a:ext cx="1622038" cy="720905"/>
      </dsp:txXfrm>
    </dsp:sp>
    <dsp:sp modelId="{F3F678AA-3901-42DC-941C-E3630AE6854D}">
      <dsp:nvSpPr>
        <dsp:cNvPr id="0" name=""/>
        <dsp:cNvSpPr/>
      </dsp:nvSpPr>
      <dsp:spPr>
        <a:xfrm>
          <a:off x="1443343" y="1493655"/>
          <a:ext cx="1802264" cy="7209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Unit Testing</a:t>
          </a:r>
        </a:p>
      </dsp:txBody>
      <dsp:txXfrm>
        <a:off x="1803796" y="1493655"/>
        <a:ext cx="1081359" cy="720905"/>
      </dsp:txXfrm>
    </dsp:sp>
    <dsp:sp modelId="{2C0FAADC-A448-40FB-8EFB-F291EF179F5D}">
      <dsp:nvSpPr>
        <dsp:cNvPr id="0" name=""/>
        <dsp:cNvSpPr/>
      </dsp:nvSpPr>
      <dsp:spPr>
        <a:xfrm>
          <a:off x="2885154" y="1493655"/>
          <a:ext cx="1802264" cy="7209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Debugging</a:t>
          </a:r>
        </a:p>
      </dsp:txBody>
      <dsp:txXfrm>
        <a:off x="3245607" y="1493655"/>
        <a:ext cx="1081359" cy="720905"/>
      </dsp:txXfrm>
    </dsp:sp>
    <dsp:sp modelId="{E0F28836-0AE0-44AF-BF07-6A6C54A7709A}">
      <dsp:nvSpPr>
        <dsp:cNvPr id="0" name=""/>
        <dsp:cNvSpPr/>
      </dsp:nvSpPr>
      <dsp:spPr>
        <a:xfrm>
          <a:off x="4326966" y="1493655"/>
          <a:ext cx="1802264" cy="7209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Code Analysis</a:t>
          </a:r>
        </a:p>
      </dsp:txBody>
      <dsp:txXfrm>
        <a:off x="4687419" y="1493655"/>
        <a:ext cx="1081359" cy="720905"/>
      </dsp:txXfrm>
    </dsp:sp>
    <dsp:sp modelId="{BB4323A0-68D5-412E-B893-407CD8979203}">
      <dsp:nvSpPr>
        <dsp:cNvPr id="0" name=""/>
        <dsp:cNvSpPr/>
      </dsp:nvSpPr>
      <dsp:spPr>
        <a:xfrm>
          <a:off x="5768777" y="1493655"/>
          <a:ext cx="1802264" cy="7209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Source Control</a:t>
          </a:r>
        </a:p>
      </dsp:txBody>
      <dsp:txXfrm>
        <a:off x="6129230" y="1493655"/>
        <a:ext cx="1081359" cy="720905"/>
      </dsp:txXfrm>
    </dsp:sp>
    <dsp:sp modelId="{03F2F211-93B9-4BE7-8EEA-90218DE96116}">
      <dsp:nvSpPr>
        <dsp:cNvPr id="0" name=""/>
        <dsp:cNvSpPr/>
      </dsp:nvSpPr>
      <dsp:spPr>
        <a:xfrm>
          <a:off x="7210589" y="1493655"/>
          <a:ext cx="1802264" cy="7209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Continuous Integration</a:t>
          </a:r>
        </a:p>
      </dsp:txBody>
      <dsp:txXfrm>
        <a:off x="7571042" y="1493655"/>
        <a:ext cx="1081359" cy="720905"/>
      </dsp:txXfrm>
    </dsp:sp>
    <dsp:sp modelId="{7F122D71-13EB-4F29-8770-4EAEA0A84D6A}">
      <dsp:nvSpPr>
        <dsp:cNvPr id="0" name=""/>
        <dsp:cNvSpPr/>
      </dsp:nvSpPr>
      <dsp:spPr>
        <a:xfrm>
          <a:off x="8652400" y="1493655"/>
          <a:ext cx="1802264" cy="7209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Continous</a:t>
          </a:r>
          <a:r>
            <a:rPr lang="en-US" sz="1400" kern="1200" dirty="0"/>
            <a:t> Deployment</a:t>
          </a:r>
        </a:p>
      </dsp:txBody>
      <dsp:txXfrm>
        <a:off x="9012853" y="1493655"/>
        <a:ext cx="1081359" cy="7209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D36928-7F8E-4383-88B5-3CE350B49531}">
      <dsp:nvSpPr>
        <dsp:cNvPr id="0" name=""/>
        <dsp:cNvSpPr/>
      </dsp:nvSpPr>
      <dsp:spPr>
        <a:xfrm>
          <a:off x="2235200" y="0"/>
          <a:ext cx="2235200" cy="1450446"/>
        </a:xfrm>
        <a:prstGeom prst="trapezoid">
          <a:avLst>
            <a:gd name="adj" fmla="val 77052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chemeClr val="bg1">
                  <a:lumMod val="10000"/>
                </a:schemeClr>
              </a:solidFill>
            </a:rPr>
            <a:t>Automated</a:t>
          </a:r>
          <a:br>
            <a:rPr lang="en-US" sz="2000" b="0" kern="1200" dirty="0">
              <a:solidFill>
                <a:schemeClr val="bg1">
                  <a:lumMod val="10000"/>
                </a:schemeClr>
              </a:solidFill>
            </a:rPr>
          </a:br>
          <a:r>
            <a:rPr lang="en-US" sz="2000" b="0" kern="1200" dirty="0">
              <a:solidFill>
                <a:schemeClr val="bg1">
                  <a:lumMod val="10000"/>
                </a:schemeClr>
              </a:solidFill>
            </a:rPr>
            <a:t>GUI tests</a:t>
          </a:r>
        </a:p>
      </dsp:txBody>
      <dsp:txXfrm>
        <a:off x="2235200" y="0"/>
        <a:ext cx="2235200" cy="1450446"/>
      </dsp:txXfrm>
    </dsp:sp>
    <dsp:sp modelId="{9DD26AE2-0F70-4163-8D6E-5E487D0CB61E}">
      <dsp:nvSpPr>
        <dsp:cNvPr id="0" name=""/>
        <dsp:cNvSpPr/>
      </dsp:nvSpPr>
      <dsp:spPr>
        <a:xfrm>
          <a:off x="1117600" y="1450446"/>
          <a:ext cx="4470400" cy="1450446"/>
        </a:xfrm>
        <a:prstGeom prst="trapezoid">
          <a:avLst>
            <a:gd name="adj" fmla="val 77052"/>
          </a:avLst>
        </a:prstGeom>
        <a:solidFill>
          <a:schemeClr val="accent1">
            <a:shade val="80000"/>
            <a:hueOff val="-269308"/>
            <a:satOff val="1619"/>
            <a:lumOff val="145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chemeClr val="bg1">
                  <a:lumMod val="10000"/>
                </a:schemeClr>
              </a:solidFill>
            </a:rPr>
            <a:t>Automated API tests</a:t>
          </a:r>
          <a:br>
            <a:rPr lang="en-US" sz="2000" b="0" kern="1200" dirty="0">
              <a:solidFill>
                <a:schemeClr val="bg1">
                  <a:lumMod val="10000"/>
                </a:schemeClr>
              </a:solidFill>
            </a:rPr>
          </a:br>
          <a:r>
            <a:rPr lang="en-US" sz="2000" b="0" kern="1200" dirty="0">
              <a:solidFill>
                <a:schemeClr val="bg1">
                  <a:lumMod val="10000"/>
                </a:schemeClr>
              </a:solidFill>
            </a:rPr>
            <a:t>Automated Integration tests</a:t>
          </a:r>
          <a:br>
            <a:rPr lang="en-US" sz="2000" b="0" kern="1200" dirty="0">
              <a:solidFill>
                <a:schemeClr val="bg1">
                  <a:lumMod val="10000"/>
                </a:schemeClr>
              </a:solidFill>
            </a:rPr>
          </a:br>
          <a:r>
            <a:rPr lang="en-US" sz="2000" b="0" kern="1200" dirty="0">
              <a:solidFill>
                <a:schemeClr val="bg1">
                  <a:lumMod val="10000"/>
                </a:schemeClr>
              </a:solidFill>
            </a:rPr>
            <a:t>Automated component tests</a:t>
          </a:r>
        </a:p>
      </dsp:txBody>
      <dsp:txXfrm>
        <a:off x="1899919" y="1450446"/>
        <a:ext cx="2905760" cy="1450446"/>
      </dsp:txXfrm>
    </dsp:sp>
    <dsp:sp modelId="{21714C38-6131-48A1-9BD3-DE61BED07CF7}">
      <dsp:nvSpPr>
        <dsp:cNvPr id="0" name=""/>
        <dsp:cNvSpPr/>
      </dsp:nvSpPr>
      <dsp:spPr>
        <a:xfrm>
          <a:off x="0" y="2900892"/>
          <a:ext cx="6705600" cy="1450446"/>
        </a:xfrm>
        <a:prstGeom prst="trapezoid">
          <a:avLst>
            <a:gd name="adj" fmla="val 77052"/>
          </a:avLst>
        </a:prstGeom>
        <a:solidFill>
          <a:schemeClr val="accent1">
            <a:shade val="80000"/>
            <a:hueOff val="-538617"/>
            <a:satOff val="3237"/>
            <a:lumOff val="290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>
              <a:solidFill>
                <a:schemeClr val="bg1">
                  <a:lumMod val="10000"/>
                </a:schemeClr>
              </a:solidFill>
            </a:rPr>
            <a:t>Unit tests</a:t>
          </a:r>
          <a:endParaRPr lang="en-US" sz="2000" b="0" kern="1200" dirty="0">
            <a:solidFill>
              <a:schemeClr val="bg1">
                <a:lumMod val="10000"/>
              </a:schemeClr>
            </a:solidFill>
          </a:endParaRPr>
        </a:p>
      </dsp:txBody>
      <dsp:txXfrm>
        <a:off x="1173479" y="2900892"/>
        <a:ext cx="4358640" cy="145044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EC88AA-02B9-43C3-9B2F-8FC6B0A1B795}">
      <dsp:nvSpPr>
        <dsp:cNvPr id="0" name=""/>
        <dsp:cNvSpPr/>
      </dsp:nvSpPr>
      <dsp:spPr>
        <a:xfrm>
          <a:off x="785370" y="0"/>
          <a:ext cx="8546360" cy="3024742"/>
        </a:xfrm>
        <a:prstGeom prst="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A044D8-392D-4482-B8AF-20C07FA302CC}">
      <dsp:nvSpPr>
        <dsp:cNvPr id="0" name=""/>
        <dsp:cNvSpPr/>
      </dsp:nvSpPr>
      <dsp:spPr>
        <a:xfrm>
          <a:off x="37608" y="907422"/>
          <a:ext cx="2404147" cy="120989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Identify unit of work</a:t>
          </a:r>
        </a:p>
      </dsp:txBody>
      <dsp:txXfrm>
        <a:off x="96670" y="966484"/>
        <a:ext cx="2286023" cy="1091773"/>
      </dsp:txXfrm>
    </dsp:sp>
    <dsp:sp modelId="{0F427C54-45EE-40A7-9F13-D726BA42A666}">
      <dsp:nvSpPr>
        <dsp:cNvPr id="0" name=""/>
        <dsp:cNvSpPr/>
      </dsp:nvSpPr>
      <dsp:spPr>
        <a:xfrm>
          <a:off x="2584620" y="907422"/>
          <a:ext cx="2404147" cy="1209897"/>
        </a:xfrm>
        <a:prstGeom prst="roundRect">
          <a:avLst/>
        </a:prstGeom>
        <a:solidFill>
          <a:schemeClr val="accent5">
            <a:hueOff val="-432420"/>
            <a:satOff val="-27989"/>
            <a:lumOff val="1987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Prepare system under test</a:t>
          </a:r>
        </a:p>
      </dsp:txBody>
      <dsp:txXfrm>
        <a:off x="2643682" y="966484"/>
        <a:ext cx="2286023" cy="1091773"/>
      </dsp:txXfrm>
    </dsp:sp>
    <dsp:sp modelId="{DFD9E902-2FA3-41A2-9F64-3FFE4CE84B01}">
      <dsp:nvSpPr>
        <dsp:cNvPr id="0" name=""/>
        <dsp:cNvSpPr/>
      </dsp:nvSpPr>
      <dsp:spPr>
        <a:xfrm>
          <a:off x="5131632" y="907422"/>
          <a:ext cx="2404147" cy="1209897"/>
        </a:xfrm>
        <a:prstGeom prst="roundRect">
          <a:avLst/>
        </a:prstGeom>
        <a:solidFill>
          <a:schemeClr val="accent5">
            <a:hueOff val="-864839"/>
            <a:satOff val="-55977"/>
            <a:lumOff val="397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tx1"/>
              </a:solidFill>
            </a:rPr>
            <a:t>Execute unit of work</a:t>
          </a:r>
        </a:p>
      </dsp:txBody>
      <dsp:txXfrm>
        <a:off x="5190694" y="966484"/>
        <a:ext cx="2286023" cy="1091773"/>
      </dsp:txXfrm>
    </dsp:sp>
    <dsp:sp modelId="{925DE532-F271-43EB-88F6-34B79F0DCCD5}">
      <dsp:nvSpPr>
        <dsp:cNvPr id="0" name=""/>
        <dsp:cNvSpPr/>
      </dsp:nvSpPr>
      <dsp:spPr>
        <a:xfrm>
          <a:off x="7650394" y="907422"/>
          <a:ext cx="2404147" cy="1209897"/>
        </a:xfrm>
        <a:prstGeom prst="roundRect">
          <a:avLst/>
        </a:prstGeom>
        <a:solidFill>
          <a:schemeClr val="accent5">
            <a:hueOff val="-1297259"/>
            <a:satOff val="-83966"/>
            <a:lumOff val="596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tx1"/>
              </a:solidFill>
            </a:rPr>
            <a:t>Verify behavior or outcome</a:t>
          </a:r>
        </a:p>
      </dsp:txBody>
      <dsp:txXfrm>
        <a:off x="7709456" y="966484"/>
        <a:ext cx="2286023" cy="109177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86173B-E1FC-4705-908C-CA4AA6C1B902}">
      <dsp:nvSpPr>
        <dsp:cNvPr id="0" name=""/>
        <dsp:cNvSpPr/>
      </dsp:nvSpPr>
      <dsp:spPr>
        <a:xfrm>
          <a:off x="3576" y="1198785"/>
          <a:ext cx="2150485" cy="518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Unit testing</a:t>
          </a:r>
        </a:p>
      </dsp:txBody>
      <dsp:txXfrm>
        <a:off x="3576" y="1198785"/>
        <a:ext cx="2150485" cy="518400"/>
      </dsp:txXfrm>
    </dsp:sp>
    <dsp:sp modelId="{EE98765F-4AE2-4644-BA67-6E1C9C008578}">
      <dsp:nvSpPr>
        <dsp:cNvPr id="0" name=""/>
        <dsp:cNvSpPr/>
      </dsp:nvSpPr>
      <dsp:spPr>
        <a:xfrm>
          <a:off x="3576" y="1717185"/>
          <a:ext cx="2150485" cy="13587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MSTest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Nunit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xUnit</a:t>
          </a:r>
          <a:endParaRPr lang="en-US" sz="1800" kern="1200" dirty="0"/>
        </a:p>
      </dsp:txBody>
      <dsp:txXfrm>
        <a:off x="3576" y="1717185"/>
        <a:ext cx="2150485" cy="1358775"/>
      </dsp:txXfrm>
    </dsp:sp>
    <dsp:sp modelId="{7F10628D-265F-45EB-9B28-D733293C1196}">
      <dsp:nvSpPr>
        <dsp:cNvPr id="0" name=""/>
        <dsp:cNvSpPr/>
      </dsp:nvSpPr>
      <dsp:spPr>
        <a:xfrm>
          <a:off x="2455130" y="1198785"/>
          <a:ext cx="2150485" cy="518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Mocking</a:t>
          </a:r>
        </a:p>
      </dsp:txBody>
      <dsp:txXfrm>
        <a:off x="2455130" y="1198785"/>
        <a:ext cx="2150485" cy="518400"/>
      </dsp:txXfrm>
    </dsp:sp>
    <dsp:sp modelId="{131192AA-D982-46FA-ACE0-11E67E17AD84}">
      <dsp:nvSpPr>
        <dsp:cNvPr id="0" name=""/>
        <dsp:cNvSpPr/>
      </dsp:nvSpPr>
      <dsp:spPr>
        <a:xfrm>
          <a:off x="2455130" y="1717185"/>
          <a:ext cx="2150485" cy="13587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NSubstitute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Moq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Nmock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FakeItEasy</a:t>
          </a:r>
          <a:endParaRPr lang="en-US" sz="1800" kern="1200" dirty="0"/>
        </a:p>
      </dsp:txBody>
      <dsp:txXfrm>
        <a:off x="2455130" y="1717185"/>
        <a:ext cx="2150485" cy="1358775"/>
      </dsp:txXfrm>
    </dsp:sp>
    <dsp:sp modelId="{DD936E3D-61A2-40FB-9D72-0C67B5C06B8A}">
      <dsp:nvSpPr>
        <dsp:cNvPr id="0" name=""/>
        <dsp:cNvSpPr/>
      </dsp:nvSpPr>
      <dsp:spPr>
        <a:xfrm>
          <a:off x="4906684" y="1198785"/>
          <a:ext cx="2150485" cy="518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Arrange</a:t>
          </a:r>
        </a:p>
      </dsp:txBody>
      <dsp:txXfrm>
        <a:off x="4906684" y="1198785"/>
        <a:ext cx="2150485" cy="518400"/>
      </dsp:txXfrm>
    </dsp:sp>
    <dsp:sp modelId="{4E00D8E6-D5B9-4C24-A860-DA271724CFB7}">
      <dsp:nvSpPr>
        <dsp:cNvPr id="0" name=""/>
        <dsp:cNvSpPr/>
      </dsp:nvSpPr>
      <dsp:spPr>
        <a:xfrm>
          <a:off x="4906684" y="1717185"/>
          <a:ext cx="2150485" cy="13587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AutoFixture</a:t>
          </a:r>
          <a:endParaRPr lang="en-US" sz="1800" kern="1200" dirty="0"/>
        </a:p>
      </dsp:txBody>
      <dsp:txXfrm>
        <a:off x="4906684" y="1717185"/>
        <a:ext cx="2150485" cy="1358775"/>
      </dsp:txXfrm>
    </dsp:sp>
    <dsp:sp modelId="{9442D1DA-569A-4FF8-9444-C9E5A0B68ECE}">
      <dsp:nvSpPr>
        <dsp:cNvPr id="0" name=""/>
        <dsp:cNvSpPr/>
      </dsp:nvSpPr>
      <dsp:spPr>
        <a:xfrm>
          <a:off x="7358237" y="1198785"/>
          <a:ext cx="2150485" cy="518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Assert</a:t>
          </a:r>
        </a:p>
      </dsp:txBody>
      <dsp:txXfrm>
        <a:off x="7358237" y="1198785"/>
        <a:ext cx="2150485" cy="518400"/>
      </dsp:txXfrm>
    </dsp:sp>
    <dsp:sp modelId="{1A26F5B7-D30E-4961-8EFC-49137095C2D7}">
      <dsp:nvSpPr>
        <dsp:cNvPr id="0" name=""/>
        <dsp:cNvSpPr/>
      </dsp:nvSpPr>
      <dsp:spPr>
        <a:xfrm>
          <a:off x="7358237" y="1717185"/>
          <a:ext cx="2150485" cy="13587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FluentAssertions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Shouldy</a:t>
          </a:r>
          <a:endParaRPr lang="en-US" sz="1800" kern="1200" dirty="0"/>
        </a:p>
      </dsp:txBody>
      <dsp:txXfrm>
        <a:off x="7358237" y="1717185"/>
        <a:ext cx="2150485" cy="13587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95394A-B799-46F6-841E-C6BA009739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5D8E6F-BE57-4D1B-A127-F90BB3DE1B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F4A5A-F3A1-490F-A6C6-23140E1EC955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9AE90-5778-4EE7-BD4E-975B1C38FFC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208D26-F0DD-47E4-ADC8-48CB2FA4742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CA1044-BAC8-46FA-9A07-DAE38D6A5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722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jpg>
</file>

<file path=ppt/media/image16.jpg>
</file>

<file path=ppt/media/image17.jpg>
</file>

<file path=ppt/media/image2.png>
</file>

<file path=ppt/media/image3.png>
</file>

<file path=ppt/media/image4.jp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596BC-FA37-459B-A0D2-0B7FE8790135}" type="datetimeFigureOut">
              <a:rPr lang="nl-NL" smtClean="0"/>
              <a:t>8-11-2018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D7F65-5299-4383-99A9-3EF851E1080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1312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ITH LOG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5A918BA-F0C3-4CE4-B401-47C6AE2AE618}"/>
              </a:ext>
            </a:extLst>
          </p:cNvPr>
          <p:cNvSpPr/>
          <p:nvPr userDrawn="1"/>
        </p:nvSpPr>
        <p:spPr>
          <a:xfrm rot="10800000">
            <a:off x="-1239701" y="-375823"/>
            <a:ext cx="3875539" cy="191351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id" hidden="1">
            <a:extLst>
              <a:ext uri="{FF2B5EF4-FFF2-40B4-BE49-F238E27FC236}">
                <a16:creationId xmlns:a16="http://schemas.microsoft.com/office/drawing/2014/main" id="{F2E79011-BDA0-4EB2-AB8A-0BC0103BB30A}"/>
              </a:ext>
            </a:extLst>
          </p:cNvPr>
          <p:cNvGrpSpPr/>
          <p:nvPr userDrawn="1"/>
        </p:nvGrpSpPr>
        <p:grpSpPr>
          <a:xfrm>
            <a:off x="-18224" y="-2"/>
            <a:ext cx="12210224" cy="6858005"/>
            <a:chOff x="-18224" y="-2"/>
            <a:chExt cx="12210224" cy="6858005"/>
          </a:xfrm>
          <a:solidFill>
            <a:schemeClr val="accent6">
              <a:alpha val="27843"/>
            </a:schemeClr>
          </a:solidFill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90500149-5BE0-4897-AEEB-793069303CDD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AD9AAC45-F9FB-4633-BA96-4195FD6C62EF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D248C5CF-8FA0-41A1-9FDE-D39C0444ACA3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E30ACC1B-782C-4A42-B117-69F5F95858CA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8A5F31ED-81A5-4E3D-BE6C-C9CCE8A6E2BA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D772786D-35D8-4CB8-89C6-A3B5DD739E4E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34182EF8-D8D7-4E0C-953E-17C74B3BB091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980B90D0-99F8-42CD-B87F-1B99ED60DABF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4949361B-D8FD-4672-9C19-1C9FD159D51A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pic>
        <p:nvPicPr>
          <p:cNvPr id="18" name="Afbeelding 9">
            <a:extLst>
              <a:ext uri="{FF2B5EF4-FFF2-40B4-BE49-F238E27FC236}">
                <a16:creationId xmlns:a16="http://schemas.microsoft.com/office/drawing/2014/main" id="{BDF6C249-5603-402B-B69F-2C6EBE9628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28" y="283464"/>
            <a:ext cx="882398" cy="46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06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HOTO 1 (75% / 2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ijdelijke aanduiding voor afbeelding 220">
            <a:extLst>
              <a:ext uri="{FF2B5EF4-FFF2-40B4-BE49-F238E27FC236}">
                <a16:creationId xmlns:a16="http://schemas.microsoft.com/office/drawing/2014/main" id="{5BECA114-C0C2-435F-A7A5-CADDD29040B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055450" y="2772430"/>
            <a:ext cx="4136550" cy="4085570"/>
          </a:xfrm>
          <a:custGeom>
            <a:avLst/>
            <a:gdLst>
              <a:gd name="connsiteX0" fmla="*/ 4136550 w 4136550"/>
              <a:gd name="connsiteY0" fmla="*/ 0 h 4085570"/>
              <a:gd name="connsiteX1" fmla="*/ 4136550 w 4136550"/>
              <a:gd name="connsiteY1" fmla="*/ 4085570 h 4085570"/>
              <a:gd name="connsiteX2" fmla="*/ 0 w 4136550"/>
              <a:gd name="connsiteY2" fmla="*/ 4085570 h 4085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36550" h="4085570">
                <a:moveTo>
                  <a:pt x="4136550" y="0"/>
                </a:moveTo>
                <a:lnTo>
                  <a:pt x="4136550" y="4085570"/>
                </a:lnTo>
                <a:lnTo>
                  <a:pt x="0" y="4085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0" tIns="2880000" rIns="0" bIns="0" rtlCol="0">
            <a:noAutofit/>
          </a:bodyPr>
          <a:lstStyle>
            <a:lvl1pPr>
              <a:defRPr lang="nl-NL" sz="1050" b="1" baseline="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nl-NL" dirty="0"/>
          </a:p>
        </p:txBody>
      </p:sp>
      <p:grpSp>
        <p:nvGrpSpPr>
          <p:cNvPr id="9" name="GRID" hidden="1">
            <a:extLst>
              <a:ext uri="{FF2B5EF4-FFF2-40B4-BE49-F238E27FC236}">
                <a16:creationId xmlns:a16="http://schemas.microsoft.com/office/drawing/2014/main" id="{51FA94CB-6590-46F4-8087-8D3B87037E96}"/>
              </a:ext>
            </a:extLst>
          </p:cNvPr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  <a:solidFill>
            <a:schemeClr val="accent1">
              <a:alpha val="49000"/>
            </a:schemeClr>
          </a:solidFill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FE26218F-29CA-4C38-A7B9-856DD203405C}"/>
                </a:ext>
              </a:extLst>
            </p:cNvPr>
            <p:cNvSpPr/>
            <p:nvPr userDrawn="1"/>
          </p:nvSpPr>
          <p:spPr>
            <a:xfrm>
              <a:off x="0" y="0"/>
              <a:ext cx="12192000" cy="707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DD99824B-F195-48AD-8361-BBBC388E15B2}"/>
                </a:ext>
              </a:extLst>
            </p:cNvPr>
            <p:cNvSpPr/>
            <p:nvPr userDrawn="1"/>
          </p:nvSpPr>
          <p:spPr>
            <a:xfrm>
              <a:off x="0" y="1308447"/>
              <a:ext cx="12192000" cy="1565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90E162F-12C8-4AE2-9BB8-F9880B0CAE3F}"/>
                </a:ext>
              </a:extLst>
            </p:cNvPr>
            <p:cNvSpPr/>
            <p:nvPr userDrawn="1"/>
          </p:nvSpPr>
          <p:spPr>
            <a:xfrm>
              <a:off x="0" y="5934343"/>
              <a:ext cx="12192000" cy="25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FE2F9DA5-E478-4EB3-B711-926FDD03A279}"/>
                </a:ext>
              </a:extLst>
            </p:cNvPr>
            <p:cNvSpPr/>
            <p:nvPr userDrawn="1"/>
          </p:nvSpPr>
          <p:spPr>
            <a:xfrm>
              <a:off x="0" y="6402152"/>
              <a:ext cx="12192000" cy="4558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E2901B7D-23C2-40D3-8D03-0A74FF0E8B78}"/>
                </a:ext>
              </a:extLst>
            </p:cNvPr>
            <p:cNvSpPr/>
            <p:nvPr userDrawn="1"/>
          </p:nvSpPr>
          <p:spPr>
            <a:xfrm>
              <a:off x="0" y="0"/>
              <a:ext cx="4445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B5B7CB31-E0BC-4704-A8B6-D0B4EDA15F5A}"/>
                </a:ext>
              </a:extLst>
            </p:cNvPr>
            <p:cNvSpPr/>
            <p:nvPr userDrawn="1"/>
          </p:nvSpPr>
          <p:spPr>
            <a:xfrm>
              <a:off x="11738415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B2165875-FD52-4018-A504-59B26012B64E}"/>
                </a:ext>
              </a:extLst>
            </p:cNvPr>
            <p:cNvSpPr/>
            <p:nvPr userDrawn="1"/>
          </p:nvSpPr>
          <p:spPr>
            <a:xfrm>
              <a:off x="7558369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207" name="Grid" hidden="1">
            <a:extLst>
              <a:ext uri="{FF2B5EF4-FFF2-40B4-BE49-F238E27FC236}">
                <a16:creationId xmlns:a16="http://schemas.microsoft.com/office/drawing/2014/main" id="{EC779C7D-64B0-4888-B223-2D522BCC5A05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208" name="Rechthoek 207">
              <a:extLst>
                <a:ext uri="{FF2B5EF4-FFF2-40B4-BE49-F238E27FC236}">
                  <a16:creationId xmlns:a16="http://schemas.microsoft.com/office/drawing/2014/main" id="{59361EAD-D007-4515-A062-0CFBE942E199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09" name="Rechthoek 208">
              <a:extLst>
                <a:ext uri="{FF2B5EF4-FFF2-40B4-BE49-F238E27FC236}">
                  <a16:creationId xmlns:a16="http://schemas.microsoft.com/office/drawing/2014/main" id="{F77FA6F3-6863-4A57-B1F8-67B9137DBF9C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0" name="Rechthoek 209">
              <a:extLst>
                <a:ext uri="{FF2B5EF4-FFF2-40B4-BE49-F238E27FC236}">
                  <a16:creationId xmlns:a16="http://schemas.microsoft.com/office/drawing/2014/main" id="{043B5852-CA27-4E3B-98F8-15F0F66763EB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211" name="Rechthoek 210">
              <a:extLst>
                <a:ext uri="{FF2B5EF4-FFF2-40B4-BE49-F238E27FC236}">
                  <a16:creationId xmlns:a16="http://schemas.microsoft.com/office/drawing/2014/main" id="{20D38836-955D-49B5-8AC1-3B1185EF0979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2" name="Rechthoek 211">
              <a:extLst>
                <a:ext uri="{FF2B5EF4-FFF2-40B4-BE49-F238E27FC236}">
                  <a16:creationId xmlns:a16="http://schemas.microsoft.com/office/drawing/2014/main" id="{46960126-CE56-450C-8431-3DF9434C12E8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3" name="Rechthoek 212">
              <a:extLst>
                <a:ext uri="{FF2B5EF4-FFF2-40B4-BE49-F238E27FC236}">
                  <a16:creationId xmlns:a16="http://schemas.microsoft.com/office/drawing/2014/main" id="{CD3BA5A2-8E30-4389-B1D7-41FB657C4EAE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4" name="Rechthoek 213">
              <a:extLst>
                <a:ext uri="{FF2B5EF4-FFF2-40B4-BE49-F238E27FC236}">
                  <a16:creationId xmlns:a16="http://schemas.microsoft.com/office/drawing/2014/main" id="{97DD04E8-745E-4FC0-84D3-B868323D6FD5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5" name="Rechthoek 214">
              <a:extLst>
                <a:ext uri="{FF2B5EF4-FFF2-40B4-BE49-F238E27FC236}">
                  <a16:creationId xmlns:a16="http://schemas.microsoft.com/office/drawing/2014/main" id="{17E4C2B7-E40F-47F7-BFD9-BB02FE131E79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6" name="Rechthoek 215">
              <a:extLst>
                <a:ext uri="{FF2B5EF4-FFF2-40B4-BE49-F238E27FC236}">
                  <a16:creationId xmlns:a16="http://schemas.microsoft.com/office/drawing/2014/main" id="{D9F5679A-1684-4C21-A65F-B49CE6955153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217" name="Rechthoek 216">
              <a:extLst>
                <a:ext uri="{FF2B5EF4-FFF2-40B4-BE49-F238E27FC236}">
                  <a16:creationId xmlns:a16="http://schemas.microsoft.com/office/drawing/2014/main" id="{080807EA-B255-4B62-83D5-9015FDD910A7}"/>
                </a:ext>
              </a:extLst>
            </p:cNvPr>
            <p:cNvSpPr/>
            <p:nvPr userDrawn="1"/>
          </p:nvSpPr>
          <p:spPr>
            <a:xfrm rot="16200000">
              <a:off x="4824393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998297C0-8D4E-4B12-99F6-E8CF3C39D811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222" name="Isosceles Triangle 221">
              <a:extLst>
                <a:ext uri="{FF2B5EF4-FFF2-40B4-BE49-F238E27FC236}">
                  <a16:creationId xmlns:a16="http://schemas.microsoft.com/office/drawing/2014/main" id="{96563396-2718-44B2-BF37-17AC3960D9AF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39C8AD56-A8A3-47EA-B82E-FF5154DA67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224" name="Titel 1">
            <a:extLst>
              <a:ext uri="{FF2B5EF4-FFF2-40B4-BE49-F238E27FC236}">
                <a16:creationId xmlns:a16="http://schemas.microsoft.com/office/drawing/2014/main" id="{7B5A82CE-E94C-4B9E-8C74-E7C8A5C0E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26" name="Tijdelijke aanduiding voor verticale tekst 2">
            <a:extLst>
              <a:ext uri="{FF2B5EF4-FFF2-40B4-BE49-F238E27FC236}">
                <a16:creationId xmlns:a16="http://schemas.microsoft.com/office/drawing/2014/main" id="{CE85AABA-C8A6-476A-B23B-03685D4795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10487924" cy="4124705"/>
          </a:xfrm>
        </p:spPr>
        <p:txBody>
          <a:bodyPr vert="horz"/>
          <a:lstStyle>
            <a:lvl1pPr>
              <a:defRPr sz="2800"/>
            </a:lvl1pPr>
            <a:lvl2pPr>
              <a:defRPr/>
            </a:lvl2pPr>
            <a:lvl3pPr>
              <a:defRPr/>
            </a:lvl3pPr>
            <a:lvl4pPr>
              <a:defRPr>
                <a:solidFill>
                  <a:schemeClr val="tx2"/>
                </a:solidFill>
              </a:defRPr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27" name="Tijdelijke aanduiding voor voettekst 4">
            <a:extLst>
              <a:ext uri="{FF2B5EF4-FFF2-40B4-BE49-F238E27FC236}">
                <a16:creationId xmlns:a16="http://schemas.microsoft.com/office/drawing/2014/main" id="{CCBB2AD1-5E4A-49CF-B4E3-666AAFD13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228" name="Tijdelijke aanduiding voor dianummer 5">
            <a:extLst>
              <a:ext uri="{FF2B5EF4-FFF2-40B4-BE49-F238E27FC236}">
                <a16:creationId xmlns:a16="http://schemas.microsoft.com/office/drawing/2014/main" id="{FBFA8BA7-120D-460F-B185-D72AF9C0A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42689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HOTO 2 (75% / 2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ijdelijke aanduiding voor afbeelding 224">
            <a:extLst>
              <a:ext uri="{FF2B5EF4-FFF2-40B4-BE49-F238E27FC236}">
                <a16:creationId xmlns:a16="http://schemas.microsoft.com/office/drawing/2014/main" id="{D7404DA3-E9B9-4AF7-A049-E90AB2CAA81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94617" y="1061336"/>
            <a:ext cx="5897383" cy="5829427"/>
          </a:xfrm>
          <a:custGeom>
            <a:avLst/>
            <a:gdLst>
              <a:gd name="connsiteX0" fmla="*/ 5897383 w 5897383"/>
              <a:gd name="connsiteY0" fmla="*/ 0 h 5829427"/>
              <a:gd name="connsiteX1" fmla="*/ 5897383 w 5897383"/>
              <a:gd name="connsiteY1" fmla="*/ 5829427 h 5829427"/>
              <a:gd name="connsiteX2" fmla="*/ 0 w 5897383"/>
              <a:gd name="connsiteY2" fmla="*/ 5824702 h 5829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7383" h="5829427">
                <a:moveTo>
                  <a:pt x="5897383" y="0"/>
                </a:moveTo>
                <a:lnTo>
                  <a:pt x="5897383" y="5829427"/>
                </a:lnTo>
                <a:lnTo>
                  <a:pt x="0" y="582470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0" tIns="2880000" rIns="0" bIns="0" rtlCol="0">
            <a:noAutofit/>
          </a:bodyPr>
          <a:lstStyle>
            <a:lvl1pPr>
              <a:defRPr lang="nl-NL" sz="1050" b="1" baseline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nl-NL"/>
          </a:p>
        </p:txBody>
      </p:sp>
      <p:grpSp>
        <p:nvGrpSpPr>
          <p:cNvPr id="9" name="GRID" hidden="1">
            <a:extLst>
              <a:ext uri="{FF2B5EF4-FFF2-40B4-BE49-F238E27FC236}">
                <a16:creationId xmlns:a16="http://schemas.microsoft.com/office/drawing/2014/main" id="{51FA94CB-6590-46F4-8087-8D3B87037E96}"/>
              </a:ext>
            </a:extLst>
          </p:cNvPr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  <a:solidFill>
            <a:schemeClr val="accent1">
              <a:alpha val="49000"/>
            </a:schemeClr>
          </a:solidFill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FE26218F-29CA-4C38-A7B9-856DD203405C}"/>
                </a:ext>
              </a:extLst>
            </p:cNvPr>
            <p:cNvSpPr/>
            <p:nvPr userDrawn="1"/>
          </p:nvSpPr>
          <p:spPr>
            <a:xfrm>
              <a:off x="0" y="0"/>
              <a:ext cx="12192000" cy="707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DD99824B-F195-48AD-8361-BBBC388E15B2}"/>
                </a:ext>
              </a:extLst>
            </p:cNvPr>
            <p:cNvSpPr/>
            <p:nvPr userDrawn="1"/>
          </p:nvSpPr>
          <p:spPr>
            <a:xfrm>
              <a:off x="0" y="1308447"/>
              <a:ext cx="12192000" cy="1565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90E162F-12C8-4AE2-9BB8-F9880B0CAE3F}"/>
                </a:ext>
              </a:extLst>
            </p:cNvPr>
            <p:cNvSpPr/>
            <p:nvPr userDrawn="1"/>
          </p:nvSpPr>
          <p:spPr>
            <a:xfrm>
              <a:off x="0" y="5934343"/>
              <a:ext cx="12192000" cy="25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FE2F9DA5-E478-4EB3-B711-926FDD03A279}"/>
                </a:ext>
              </a:extLst>
            </p:cNvPr>
            <p:cNvSpPr/>
            <p:nvPr userDrawn="1"/>
          </p:nvSpPr>
          <p:spPr>
            <a:xfrm>
              <a:off x="0" y="6402152"/>
              <a:ext cx="12192000" cy="4558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E2901B7D-23C2-40D3-8D03-0A74FF0E8B78}"/>
                </a:ext>
              </a:extLst>
            </p:cNvPr>
            <p:cNvSpPr/>
            <p:nvPr userDrawn="1"/>
          </p:nvSpPr>
          <p:spPr>
            <a:xfrm>
              <a:off x="0" y="0"/>
              <a:ext cx="4445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B5B7CB31-E0BC-4704-A8B6-D0B4EDA15F5A}"/>
                </a:ext>
              </a:extLst>
            </p:cNvPr>
            <p:cNvSpPr/>
            <p:nvPr userDrawn="1"/>
          </p:nvSpPr>
          <p:spPr>
            <a:xfrm>
              <a:off x="11738415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B2165875-FD52-4018-A504-59B26012B64E}"/>
                </a:ext>
              </a:extLst>
            </p:cNvPr>
            <p:cNvSpPr/>
            <p:nvPr userDrawn="1"/>
          </p:nvSpPr>
          <p:spPr>
            <a:xfrm>
              <a:off x="7558369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207" name="Grid" hidden="1">
            <a:extLst>
              <a:ext uri="{FF2B5EF4-FFF2-40B4-BE49-F238E27FC236}">
                <a16:creationId xmlns:a16="http://schemas.microsoft.com/office/drawing/2014/main" id="{EC779C7D-64B0-4888-B223-2D522BCC5A05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208" name="Rechthoek 207">
              <a:extLst>
                <a:ext uri="{FF2B5EF4-FFF2-40B4-BE49-F238E27FC236}">
                  <a16:creationId xmlns:a16="http://schemas.microsoft.com/office/drawing/2014/main" id="{59361EAD-D007-4515-A062-0CFBE942E199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09" name="Rechthoek 208">
              <a:extLst>
                <a:ext uri="{FF2B5EF4-FFF2-40B4-BE49-F238E27FC236}">
                  <a16:creationId xmlns:a16="http://schemas.microsoft.com/office/drawing/2014/main" id="{F77FA6F3-6863-4A57-B1F8-67B9137DBF9C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0" name="Rechthoek 209">
              <a:extLst>
                <a:ext uri="{FF2B5EF4-FFF2-40B4-BE49-F238E27FC236}">
                  <a16:creationId xmlns:a16="http://schemas.microsoft.com/office/drawing/2014/main" id="{043B5852-CA27-4E3B-98F8-15F0F66763EB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211" name="Rechthoek 210">
              <a:extLst>
                <a:ext uri="{FF2B5EF4-FFF2-40B4-BE49-F238E27FC236}">
                  <a16:creationId xmlns:a16="http://schemas.microsoft.com/office/drawing/2014/main" id="{20D38836-955D-49B5-8AC1-3B1185EF0979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2" name="Rechthoek 211">
              <a:extLst>
                <a:ext uri="{FF2B5EF4-FFF2-40B4-BE49-F238E27FC236}">
                  <a16:creationId xmlns:a16="http://schemas.microsoft.com/office/drawing/2014/main" id="{46960126-CE56-450C-8431-3DF9434C12E8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3" name="Rechthoek 212">
              <a:extLst>
                <a:ext uri="{FF2B5EF4-FFF2-40B4-BE49-F238E27FC236}">
                  <a16:creationId xmlns:a16="http://schemas.microsoft.com/office/drawing/2014/main" id="{CD3BA5A2-8E30-4389-B1D7-41FB657C4EAE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4" name="Rechthoek 213">
              <a:extLst>
                <a:ext uri="{FF2B5EF4-FFF2-40B4-BE49-F238E27FC236}">
                  <a16:creationId xmlns:a16="http://schemas.microsoft.com/office/drawing/2014/main" id="{97DD04E8-745E-4FC0-84D3-B868323D6FD5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5" name="Rechthoek 214">
              <a:extLst>
                <a:ext uri="{FF2B5EF4-FFF2-40B4-BE49-F238E27FC236}">
                  <a16:creationId xmlns:a16="http://schemas.microsoft.com/office/drawing/2014/main" id="{17E4C2B7-E40F-47F7-BFD9-BB02FE131E79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6" name="Rechthoek 215">
              <a:extLst>
                <a:ext uri="{FF2B5EF4-FFF2-40B4-BE49-F238E27FC236}">
                  <a16:creationId xmlns:a16="http://schemas.microsoft.com/office/drawing/2014/main" id="{D9F5679A-1684-4C21-A65F-B49CE6955153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217" name="Rechthoek 216">
              <a:extLst>
                <a:ext uri="{FF2B5EF4-FFF2-40B4-BE49-F238E27FC236}">
                  <a16:creationId xmlns:a16="http://schemas.microsoft.com/office/drawing/2014/main" id="{080807EA-B255-4B62-83D5-9015FDD910A7}"/>
                </a:ext>
              </a:extLst>
            </p:cNvPr>
            <p:cNvSpPr/>
            <p:nvPr userDrawn="1"/>
          </p:nvSpPr>
          <p:spPr>
            <a:xfrm rot="16200000">
              <a:off x="4824393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061035D3-0B52-42ED-9559-2D8BAB8CAD35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221" name="Isosceles Triangle 220">
              <a:extLst>
                <a:ext uri="{FF2B5EF4-FFF2-40B4-BE49-F238E27FC236}">
                  <a16:creationId xmlns:a16="http://schemas.microsoft.com/office/drawing/2014/main" id="{E4F9147C-C54B-448D-9973-2B8BFAD115DC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1E3026C5-FFA1-46CC-89CD-68F7CE13499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223" name="Titel 1">
            <a:extLst>
              <a:ext uri="{FF2B5EF4-FFF2-40B4-BE49-F238E27FC236}">
                <a16:creationId xmlns:a16="http://schemas.microsoft.com/office/drawing/2014/main" id="{49312DD0-F6B9-458E-8585-D3F02889F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26" name="Tijdelijke aanduiding voor verticale tekst 2">
            <a:extLst>
              <a:ext uri="{FF2B5EF4-FFF2-40B4-BE49-F238E27FC236}">
                <a16:creationId xmlns:a16="http://schemas.microsoft.com/office/drawing/2014/main" id="{97E52E6F-3662-4A9A-9DEC-BF26E15288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10487924" cy="4124705"/>
          </a:xfrm>
        </p:spPr>
        <p:txBody>
          <a:bodyPr vert="horz"/>
          <a:lstStyle>
            <a:lvl1pPr>
              <a:defRPr sz="2800"/>
            </a:lvl1pPr>
            <a:lvl2pPr>
              <a:defRPr/>
            </a:lvl2pPr>
            <a:lvl3pPr>
              <a:defRPr/>
            </a:lvl3pPr>
            <a:lvl4pPr>
              <a:defRPr>
                <a:solidFill>
                  <a:schemeClr val="tx2"/>
                </a:solidFill>
              </a:defRPr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27" name="Tijdelijke aanduiding voor voettekst 4">
            <a:extLst>
              <a:ext uri="{FF2B5EF4-FFF2-40B4-BE49-F238E27FC236}">
                <a16:creationId xmlns:a16="http://schemas.microsoft.com/office/drawing/2014/main" id="{E67C3DA7-032B-4FCE-A157-008C14604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228" name="Tijdelijke aanduiding voor dianummer 5">
            <a:extLst>
              <a:ext uri="{FF2B5EF4-FFF2-40B4-BE49-F238E27FC236}">
                <a16:creationId xmlns:a16="http://schemas.microsoft.com/office/drawing/2014/main" id="{13BB9659-D996-4ADD-82FA-B69134C96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65592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animBg="1"/>
      <p:bldP spid="226" grpId="0">
        <p:tmplLst>
          <p:tmpl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HOTO 3 (75% / 25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ijdelijke aanduiding voor afbeelding 221">
            <a:extLst>
              <a:ext uri="{FF2B5EF4-FFF2-40B4-BE49-F238E27FC236}">
                <a16:creationId xmlns:a16="http://schemas.microsoft.com/office/drawing/2014/main" id="{E88558D7-CE59-43A8-B1DE-6B7DB4FB26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76226" y="-27709"/>
            <a:ext cx="7550162" cy="6917214"/>
          </a:xfrm>
          <a:custGeom>
            <a:avLst/>
            <a:gdLst>
              <a:gd name="connsiteX0" fmla="*/ 6933663 w 7481386"/>
              <a:gd name="connsiteY0" fmla="*/ 0 h 6854204"/>
              <a:gd name="connsiteX1" fmla="*/ 7481386 w 7481386"/>
              <a:gd name="connsiteY1" fmla="*/ 0 h 6854204"/>
              <a:gd name="connsiteX2" fmla="*/ 7481386 w 7481386"/>
              <a:gd name="connsiteY2" fmla="*/ 6854204 h 6854204"/>
              <a:gd name="connsiteX3" fmla="*/ 0 w 7481386"/>
              <a:gd name="connsiteY3" fmla="*/ 6848210 h 6854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1386" h="6854204">
                <a:moveTo>
                  <a:pt x="6933663" y="0"/>
                </a:moveTo>
                <a:lnTo>
                  <a:pt x="7481386" y="0"/>
                </a:lnTo>
                <a:lnTo>
                  <a:pt x="7481386" y="6854204"/>
                </a:lnTo>
                <a:lnTo>
                  <a:pt x="0" y="68482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0" tIns="2880000" rIns="0" bIns="0" rtlCol="0">
            <a:noAutofit/>
          </a:bodyPr>
          <a:lstStyle>
            <a:lvl1pPr>
              <a:defRPr lang="nl-NL" sz="1050" b="1" baseline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nl-NL"/>
          </a:p>
        </p:txBody>
      </p:sp>
      <p:grpSp>
        <p:nvGrpSpPr>
          <p:cNvPr id="9" name="GRID" hidden="1">
            <a:extLst>
              <a:ext uri="{FF2B5EF4-FFF2-40B4-BE49-F238E27FC236}">
                <a16:creationId xmlns:a16="http://schemas.microsoft.com/office/drawing/2014/main" id="{51FA94CB-6590-46F4-8087-8D3B87037E96}"/>
              </a:ext>
            </a:extLst>
          </p:cNvPr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  <a:solidFill>
            <a:schemeClr val="accent1">
              <a:alpha val="49000"/>
            </a:schemeClr>
          </a:solidFill>
        </p:grpSpPr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FE26218F-29CA-4C38-A7B9-856DD203405C}"/>
                </a:ext>
              </a:extLst>
            </p:cNvPr>
            <p:cNvSpPr/>
            <p:nvPr userDrawn="1"/>
          </p:nvSpPr>
          <p:spPr>
            <a:xfrm>
              <a:off x="0" y="0"/>
              <a:ext cx="12192000" cy="707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DD99824B-F195-48AD-8361-BBBC388E15B2}"/>
                </a:ext>
              </a:extLst>
            </p:cNvPr>
            <p:cNvSpPr/>
            <p:nvPr userDrawn="1"/>
          </p:nvSpPr>
          <p:spPr>
            <a:xfrm>
              <a:off x="0" y="1308447"/>
              <a:ext cx="12192000" cy="1565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090E162F-12C8-4AE2-9BB8-F9880B0CAE3F}"/>
                </a:ext>
              </a:extLst>
            </p:cNvPr>
            <p:cNvSpPr/>
            <p:nvPr userDrawn="1"/>
          </p:nvSpPr>
          <p:spPr>
            <a:xfrm>
              <a:off x="0" y="5934343"/>
              <a:ext cx="12192000" cy="25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FE2F9DA5-E478-4EB3-B711-926FDD03A279}"/>
                </a:ext>
              </a:extLst>
            </p:cNvPr>
            <p:cNvSpPr/>
            <p:nvPr userDrawn="1"/>
          </p:nvSpPr>
          <p:spPr>
            <a:xfrm>
              <a:off x="0" y="6402152"/>
              <a:ext cx="12192000" cy="4558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E2901B7D-23C2-40D3-8D03-0A74FF0E8B78}"/>
                </a:ext>
              </a:extLst>
            </p:cNvPr>
            <p:cNvSpPr/>
            <p:nvPr userDrawn="1"/>
          </p:nvSpPr>
          <p:spPr>
            <a:xfrm>
              <a:off x="0" y="0"/>
              <a:ext cx="4445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B5B7CB31-E0BC-4704-A8B6-D0B4EDA15F5A}"/>
                </a:ext>
              </a:extLst>
            </p:cNvPr>
            <p:cNvSpPr/>
            <p:nvPr userDrawn="1"/>
          </p:nvSpPr>
          <p:spPr>
            <a:xfrm>
              <a:off x="11738415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6" name="Rechthoek 15">
              <a:extLst>
                <a:ext uri="{FF2B5EF4-FFF2-40B4-BE49-F238E27FC236}">
                  <a16:creationId xmlns:a16="http://schemas.microsoft.com/office/drawing/2014/main" id="{B2165875-FD52-4018-A504-59B26012B64E}"/>
                </a:ext>
              </a:extLst>
            </p:cNvPr>
            <p:cNvSpPr/>
            <p:nvPr userDrawn="1"/>
          </p:nvSpPr>
          <p:spPr>
            <a:xfrm>
              <a:off x="7558369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207" name="Grid" hidden="1">
            <a:extLst>
              <a:ext uri="{FF2B5EF4-FFF2-40B4-BE49-F238E27FC236}">
                <a16:creationId xmlns:a16="http://schemas.microsoft.com/office/drawing/2014/main" id="{EC779C7D-64B0-4888-B223-2D522BCC5A05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208" name="Rechthoek 207">
              <a:extLst>
                <a:ext uri="{FF2B5EF4-FFF2-40B4-BE49-F238E27FC236}">
                  <a16:creationId xmlns:a16="http://schemas.microsoft.com/office/drawing/2014/main" id="{59361EAD-D007-4515-A062-0CFBE942E199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09" name="Rechthoek 208">
              <a:extLst>
                <a:ext uri="{FF2B5EF4-FFF2-40B4-BE49-F238E27FC236}">
                  <a16:creationId xmlns:a16="http://schemas.microsoft.com/office/drawing/2014/main" id="{F77FA6F3-6863-4A57-B1F8-67B9137DBF9C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0" name="Rechthoek 209">
              <a:extLst>
                <a:ext uri="{FF2B5EF4-FFF2-40B4-BE49-F238E27FC236}">
                  <a16:creationId xmlns:a16="http://schemas.microsoft.com/office/drawing/2014/main" id="{043B5852-CA27-4E3B-98F8-15F0F66763EB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211" name="Rechthoek 210">
              <a:extLst>
                <a:ext uri="{FF2B5EF4-FFF2-40B4-BE49-F238E27FC236}">
                  <a16:creationId xmlns:a16="http://schemas.microsoft.com/office/drawing/2014/main" id="{20D38836-955D-49B5-8AC1-3B1185EF0979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2" name="Rechthoek 211">
              <a:extLst>
                <a:ext uri="{FF2B5EF4-FFF2-40B4-BE49-F238E27FC236}">
                  <a16:creationId xmlns:a16="http://schemas.microsoft.com/office/drawing/2014/main" id="{46960126-CE56-450C-8431-3DF9434C12E8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3" name="Rechthoek 212">
              <a:extLst>
                <a:ext uri="{FF2B5EF4-FFF2-40B4-BE49-F238E27FC236}">
                  <a16:creationId xmlns:a16="http://schemas.microsoft.com/office/drawing/2014/main" id="{CD3BA5A2-8E30-4389-B1D7-41FB657C4EAE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4" name="Rechthoek 213">
              <a:extLst>
                <a:ext uri="{FF2B5EF4-FFF2-40B4-BE49-F238E27FC236}">
                  <a16:creationId xmlns:a16="http://schemas.microsoft.com/office/drawing/2014/main" id="{97DD04E8-745E-4FC0-84D3-B868323D6FD5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5" name="Rechthoek 214">
              <a:extLst>
                <a:ext uri="{FF2B5EF4-FFF2-40B4-BE49-F238E27FC236}">
                  <a16:creationId xmlns:a16="http://schemas.microsoft.com/office/drawing/2014/main" id="{17E4C2B7-E40F-47F7-BFD9-BB02FE131E79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6" name="Rechthoek 215">
              <a:extLst>
                <a:ext uri="{FF2B5EF4-FFF2-40B4-BE49-F238E27FC236}">
                  <a16:creationId xmlns:a16="http://schemas.microsoft.com/office/drawing/2014/main" id="{D9F5679A-1684-4C21-A65F-B49CE6955153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217" name="Rechthoek 216">
              <a:extLst>
                <a:ext uri="{FF2B5EF4-FFF2-40B4-BE49-F238E27FC236}">
                  <a16:creationId xmlns:a16="http://schemas.microsoft.com/office/drawing/2014/main" id="{080807EA-B255-4B62-83D5-9015FDD910A7}"/>
                </a:ext>
              </a:extLst>
            </p:cNvPr>
            <p:cNvSpPr/>
            <p:nvPr userDrawn="1"/>
          </p:nvSpPr>
          <p:spPr>
            <a:xfrm rot="16200000">
              <a:off x="4824393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C534D3B1-E9FF-4AA5-8104-015E78377868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221" name="Isosceles Triangle 220">
              <a:extLst>
                <a:ext uri="{FF2B5EF4-FFF2-40B4-BE49-F238E27FC236}">
                  <a16:creationId xmlns:a16="http://schemas.microsoft.com/office/drawing/2014/main" id="{20124B64-20DC-4C68-B851-9590806FE720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05FE6B5D-5423-48EA-BBE6-E37D4A9A5D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224" name="Titel 1">
            <a:extLst>
              <a:ext uri="{FF2B5EF4-FFF2-40B4-BE49-F238E27FC236}">
                <a16:creationId xmlns:a16="http://schemas.microsoft.com/office/drawing/2014/main" id="{4DB563FC-BD31-4F9A-B36B-51568A2BA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26" name="Tijdelijke aanduiding voor verticale tekst 2">
            <a:extLst>
              <a:ext uri="{FF2B5EF4-FFF2-40B4-BE49-F238E27FC236}">
                <a16:creationId xmlns:a16="http://schemas.microsoft.com/office/drawing/2014/main" id="{1DDC881D-07C1-43D2-9572-86857D118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10487924" cy="4124705"/>
          </a:xfrm>
        </p:spPr>
        <p:txBody>
          <a:bodyPr vert="horz"/>
          <a:lstStyle>
            <a:lvl1pPr>
              <a:defRPr sz="2800"/>
            </a:lvl1pPr>
            <a:lvl2pPr>
              <a:defRPr/>
            </a:lvl2pPr>
            <a:lvl3pPr>
              <a:defRPr/>
            </a:lvl3pPr>
            <a:lvl4pPr>
              <a:defRPr>
                <a:solidFill>
                  <a:schemeClr val="tx2"/>
                </a:solidFill>
              </a:defRPr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27" name="Tijdelijke aanduiding voor voettekst 4">
            <a:extLst>
              <a:ext uri="{FF2B5EF4-FFF2-40B4-BE49-F238E27FC236}">
                <a16:creationId xmlns:a16="http://schemas.microsoft.com/office/drawing/2014/main" id="{36E9EACE-7385-40EA-9BB4-88BE88E96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228" name="Tijdelijke aanduiding voor dianummer 5">
            <a:extLst>
              <a:ext uri="{FF2B5EF4-FFF2-40B4-BE49-F238E27FC236}">
                <a16:creationId xmlns:a16="http://schemas.microsoft.com/office/drawing/2014/main" id="{DCAC01EB-709B-4C15-880F-A4CA3830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95367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(100%)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id" hidden="1">
            <a:extLst>
              <a:ext uri="{FF2B5EF4-FFF2-40B4-BE49-F238E27FC236}">
                <a16:creationId xmlns:a16="http://schemas.microsoft.com/office/drawing/2014/main" id="{6D78BA86-5EFA-4D35-9E65-269384B29C2B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54" name="Rechthoek 53">
              <a:extLst>
                <a:ext uri="{FF2B5EF4-FFF2-40B4-BE49-F238E27FC236}">
                  <a16:creationId xmlns:a16="http://schemas.microsoft.com/office/drawing/2014/main" id="{5595BF2A-7427-4E05-9363-DD0F91252D2A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5" name="Rechthoek 54">
              <a:extLst>
                <a:ext uri="{FF2B5EF4-FFF2-40B4-BE49-F238E27FC236}">
                  <a16:creationId xmlns:a16="http://schemas.microsoft.com/office/drawing/2014/main" id="{3A062C69-0D9D-4067-A5EA-A5A0AE8C62F3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6" name="Rechthoek 55">
              <a:extLst>
                <a:ext uri="{FF2B5EF4-FFF2-40B4-BE49-F238E27FC236}">
                  <a16:creationId xmlns:a16="http://schemas.microsoft.com/office/drawing/2014/main" id="{FD3FB2F3-4C64-4A48-A2D7-AC86009462E1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57" name="Rechthoek 56">
              <a:extLst>
                <a:ext uri="{FF2B5EF4-FFF2-40B4-BE49-F238E27FC236}">
                  <a16:creationId xmlns:a16="http://schemas.microsoft.com/office/drawing/2014/main" id="{C0F54F4A-ACC5-49BA-A270-2F3E1CAACA8B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8" name="Rechthoek 57">
              <a:extLst>
                <a:ext uri="{FF2B5EF4-FFF2-40B4-BE49-F238E27FC236}">
                  <a16:creationId xmlns:a16="http://schemas.microsoft.com/office/drawing/2014/main" id="{CC0EBCC0-02C8-4BB9-8F19-5A1E5BE964F0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71C85963-9048-4797-A9FC-F8AC06C4587A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0" name="Rechthoek 59">
              <a:extLst>
                <a:ext uri="{FF2B5EF4-FFF2-40B4-BE49-F238E27FC236}">
                  <a16:creationId xmlns:a16="http://schemas.microsoft.com/office/drawing/2014/main" id="{86AB3682-8442-4182-BF7B-4EB8D2A7BB1B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1" name="Rechthoek 60">
              <a:extLst>
                <a:ext uri="{FF2B5EF4-FFF2-40B4-BE49-F238E27FC236}">
                  <a16:creationId xmlns:a16="http://schemas.microsoft.com/office/drawing/2014/main" id="{8F7A47E9-B3D7-47F7-AA0C-1E2464591FB6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3A2D1BE6-A577-40A3-BB4F-E8CB9CE22CD6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63" name="Rechthoek 62">
              <a:extLst>
                <a:ext uri="{FF2B5EF4-FFF2-40B4-BE49-F238E27FC236}">
                  <a16:creationId xmlns:a16="http://schemas.microsoft.com/office/drawing/2014/main" id="{4664FC65-F628-4D88-B711-90CBF3B4F5C6}"/>
                </a:ext>
              </a:extLst>
            </p:cNvPr>
            <p:cNvSpPr/>
            <p:nvPr userDrawn="1"/>
          </p:nvSpPr>
          <p:spPr>
            <a:xfrm rot="16200000">
              <a:off x="4824393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792F5B3-62F6-4431-AAA7-3C12CC1F3CF5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65" name="Isosceles Triangle 64">
              <a:extLst>
                <a:ext uri="{FF2B5EF4-FFF2-40B4-BE49-F238E27FC236}">
                  <a16:creationId xmlns:a16="http://schemas.microsoft.com/office/drawing/2014/main" id="{10FFAD28-0729-4A59-95FC-787F07AA9FFE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8F57249C-05FD-4F69-95B1-75CFBC12A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6613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TEXT (100%)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id" hidden="1">
            <a:extLst>
              <a:ext uri="{FF2B5EF4-FFF2-40B4-BE49-F238E27FC236}">
                <a16:creationId xmlns:a16="http://schemas.microsoft.com/office/drawing/2014/main" id="{6D78BA86-5EFA-4D35-9E65-269384B29C2B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54" name="Rechthoek 53">
              <a:extLst>
                <a:ext uri="{FF2B5EF4-FFF2-40B4-BE49-F238E27FC236}">
                  <a16:creationId xmlns:a16="http://schemas.microsoft.com/office/drawing/2014/main" id="{5595BF2A-7427-4E05-9363-DD0F91252D2A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5" name="Rechthoek 54">
              <a:extLst>
                <a:ext uri="{FF2B5EF4-FFF2-40B4-BE49-F238E27FC236}">
                  <a16:creationId xmlns:a16="http://schemas.microsoft.com/office/drawing/2014/main" id="{3A062C69-0D9D-4067-A5EA-A5A0AE8C62F3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6" name="Rechthoek 55">
              <a:extLst>
                <a:ext uri="{FF2B5EF4-FFF2-40B4-BE49-F238E27FC236}">
                  <a16:creationId xmlns:a16="http://schemas.microsoft.com/office/drawing/2014/main" id="{FD3FB2F3-4C64-4A48-A2D7-AC86009462E1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57" name="Rechthoek 56">
              <a:extLst>
                <a:ext uri="{FF2B5EF4-FFF2-40B4-BE49-F238E27FC236}">
                  <a16:creationId xmlns:a16="http://schemas.microsoft.com/office/drawing/2014/main" id="{C0F54F4A-ACC5-49BA-A270-2F3E1CAACA8B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8" name="Rechthoek 57">
              <a:extLst>
                <a:ext uri="{FF2B5EF4-FFF2-40B4-BE49-F238E27FC236}">
                  <a16:creationId xmlns:a16="http://schemas.microsoft.com/office/drawing/2014/main" id="{CC0EBCC0-02C8-4BB9-8F19-5A1E5BE964F0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71C85963-9048-4797-A9FC-F8AC06C4587A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0" name="Rechthoek 59">
              <a:extLst>
                <a:ext uri="{FF2B5EF4-FFF2-40B4-BE49-F238E27FC236}">
                  <a16:creationId xmlns:a16="http://schemas.microsoft.com/office/drawing/2014/main" id="{86AB3682-8442-4182-BF7B-4EB8D2A7BB1B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1" name="Rechthoek 60">
              <a:extLst>
                <a:ext uri="{FF2B5EF4-FFF2-40B4-BE49-F238E27FC236}">
                  <a16:creationId xmlns:a16="http://schemas.microsoft.com/office/drawing/2014/main" id="{8F7A47E9-B3D7-47F7-AA0C-1E2464591FB6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3A2D1BE6-A577-40A3-BB4F-E8CB9CE22CD6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63" name="Rechthoek 62">
              <a:extLst>
                <a:ext uri="{FF2B5EF4-FFF2-40B4-BE49-F238E27FC236}">
                  <a16:creationId xmlns:a16="http://schemas.microsoft.com/office/drawing/2014/main" id="{4664FC65-F628-4D88-B711-90CBF3B4F5C6}"/>
                </a:ext>
              </a:extLst>
            </p:cNvPr>
            <p:cNvSpPr/>
            <p:nvPr userDrawn="1"/>
          </p:nvSpPr>
          <p:spPr>
            <a:xfrm rot="16200000">
              <a:off x="4824393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792F5B3-62F6-4431-AAA7-3C12CC1F3CF5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65" name="Isosceles Triangle 64">
              <a:extLst>
                <a:ext uri="{FF2B5EF4-FFF2-40B4-BE49-F238E27FC236}">
                  <a16:creationId xmlns:a16="http://schemas.microsoft.com/office/drawing/2014/main" id="{10FFAD28-0729-4A59-95FC-787F07AA9FFE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8F57249C-05FD-4F69-95B1-75CFBC12AA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21" name="Titel 1">
            <a:extLst>
              <a:ext uri="{FF2B5EF4-FFF2-40B4-BE49-F238E27FC236}">
                <a16:creationId xmlns:a16="http://schemas.microsoft.com/office/drawing/2014/main" id="{46CECC9B-4561-42C5-8A41-69257B9BE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7" y="5658696"/>
            <a:ext cx="12196773" cy="830409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lIns="91440" tIns="182880" rIns="91440" bIns="182880"/>
          <a:lstStyle>
            <a:lvl1pPr>
              <a:defRPr sz="4400">
                <a:solidFill>
                  <a:schemeClr val="bg1"/>
                </a:solidFill>
                <a:latin typeface="Rajdhani Bold" panose="02000000000000000000" pitchFamily="2" charset="0"/>
                <a:cs typeface="Rajdhani Bold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224184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(10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3712ED05-4A5E-49A6-8DD8-7B76DD8EFB1C}"/>
              </a:ext>
            </a:extLst>
          </p:cNvPr>
          <p:cNvSpPr/>
          <p:nvPr userDrawn="1"/>
        </p:nvSpPr>
        <p:spPr>
          <a:xfrm>
            <a:off x="-18224" y="-2"/>
            <a:ext cx="12210224" cy="5720034"/>
          </a:xfrm>
          <a:prstGeom prst="rect">
            <a:avLst/>
          </a:prstGeom>
          <a:solidFill>
            <a:srgbClr val="EC6B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5" name="Tijdelijke aanduiding voor afbeelding 64">
            <a:extLst>
              <a:ext uri="{FF2B5EF4-FFF2-40B4-BE49-F238E27FC236}">
                <a16:creationId xmlns:a16="http://schemas.microsoft.com/office/drawing/2014/main" id="{180A7545-92CF-42B8-B0F4-3487A9D4CB4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29028" y="-1"/>
            <a:ext cx="8729671" cy="6068165"/>
          </a:xfrm>
          <a:custGeom>
            <a:avLst/>
            <a:gdLst>
              <a:gd name="connsiteX0" fmla="*/ 0 w 8598090"/>
              <a:gd name="connsiteY0" fmla="*/ 0 h 5976700"/>
              <a:gd name="connsiteX1" fmla="*/ 8598090 w 8598090"/>
              <a:gd name="connsiteY1" fmla="*/ 0 h 5976700"/>
              <a:gd name="connsiteX2" fmla="*/ 2592893 w 8598090"/>
              <a:gd name="connsiteY2" fmla="*/ 5976700 h 5976700"/>
              <a:gd name="connsiteX3" fmla="*/ 14975 w 8598090"/>
              <a:gd name="connsiteY3" fmla="*/ 3357303 h 5976700"/>
              <a:gd name="connsiteX4" fmla="*/ 0 w 8598090"/>
              <a:gd name="connsiteY4" fmla="*/ 0 h 597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98090" h="5976700">
                <a:moveTo>
                  <a:pt x="0" y="0"/>
                </a:moveTo>
                <a:lnTo>
                  <a:pt x="8598090" y="0"/>
                </a:lnTo>
                <a:lnTo>
                  <a:pt x="2592893" y="5976700"/>
                </a:lnTo>
                <a:lnTo>
                  <a:pt x="14975" y="3357303"/>
                </a:lnTo>
                <a:cubicBezTo>
                  <a:pt x="9981" y="2238200"/>
                  <a:pt x="4994" y="1119103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880000">
            <a:noAutofit/>
          </a:bodyPr>
          <a:lstStyle>
            <a:lvl1pPr marL="0" indent="0" algn="ctr">
              <a:buNone/>
              <a:defRPr sz="1050" b="1" baseline="0"/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afbeelding in te voegen</a:t>
            </a:r>
          </a:p>
        </p:txBody>
      </p:sp>
      <p:grpSp>
        <p:nvGrpSpPr>
          <p:cNvPr id="53" name="Grid" hidden="1">
            <a:extLst>
              <a:ext uri="{FF2B5EF4-FFF2-40B4-BE49-F238E27FC236}">
                <a16:creationId xmlns:a16="http://schemas.microsoft.com/office/drawing/2014/main" id="{6D78BA86-5EFA-4D35-9E65-269384B29C2B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54" name="Rechthoek 53">
              <a:extLst>
                <a:ext uri="{FF2B5EF4-FFF2-40B4-BE49-F238E27FC236}">
                  <a16:creationId xmlns:a16="http://schemas.microsoft.com/office/drawing/2014/main" id="{5595BF2A-7427-4E05-9363-DD0F91252D2A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5" name="Rechthoek 54">
              <a:extLst>
                <a:ext uri="{FF2B5EF4-FFF2-40B4-BE49-F238E27FC236}">
                  <a16:creationId xmlns:a16="http://schemas.microsoft.com/office/drawing/2014/main" id="{3A062C69-0D9D-4067-A5EA-A5A0AE8C62F3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6" name="Rechthoek 55">
              <a:extLst>
                <a:ext uri="{FF2B5EF4-FFF2-40B4-BE49-F238E27FC236}">
                  <a16:creationId xmlns:a16="http://schemas.microsoft.com/office/drawing/2014/main" id="{FD3FB2F3-4C64-4A48-A2D7-AC86009462E1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57" name="Rechthoek 56">
              <a:extLst>
                <a:ext uri="{FF2B5EF4-FFF2-40B4-BE49-F238E27FC236}">
                  <a16:creationId xmlns:a16="http://schemas.microsoft.com/office/drawing/2014/main" id="{C0F54F4A-ACC5-49BA-A270-2F3E1CAACA8B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8" name="Rechthoek 57">
              <a:extLst>
                <a:ext uri="{FF2B5EF4-FFF2-40B4-BE49-F238E27FC236}">
                  <a16:creationId xmlns:a16="http://schemas.microsoft.com/office/drawing/2014/main" id="{CC0EBCC0-02C8-4BB9-8F19-5A1E5BE964F0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71C85963-9048-4797-A9FC-F8AC06C4587A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0" name="Rechthoek 59">
              <a:extLst>
                <a:ext uri="{FF2B5EF4-FFF2-40B4-BE49-F238E27FC236}">
                  <a16:creationId xmlns:a16="http://schemas.microsoft.com/office/drawing/2014/main" id="{86AB3682-8442-4182-BF7B-4EB8D2A7BB1B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1" name="Rechthoek 60">
              <a:extLst>
                <a:ext uri="{FF2B5EF4-FFF2-40B4-BE49-F238E27FC236}">
                  <a16:creationId xmlns:a16="http://schemas.microsoft.com/office/drawing/2014/main" id="{8F7A47E9-B3D7-47F7-AA0C-1E2464591FB6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3A2D1BE6-A577-40A3-BB4F-E8CB9CE22CD6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63" name="Rechthoek 62">
              <a:extLst>
                <a:ext uri="{FF2B5EF4-FFF2-40B4-BE49-F238E27FC236}">
                  <a16:creationId xmlns:a16="http://schemas.microsoft.com/office/drawing/2014/main" id="{4664FC65-F628-4D88-B711-90CBF3B4F5C6}"/>
                </a:ext>
              </a:extLst>
            </p:cNvPr>
            <p:cNvSpPr/>
            <p:nvPr userDrawn="1"/>
          </p:nvSpPr>
          <p:spPr>
            <a:xfrm rot="16200000">
              <a:off x="4824393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sp>
        <p:nvSpPr>
          <p:cNvPr id="70" name="Tijdelijke aanduiding voor verticale tekst 2">
            <a:extLst>
              <a:ext uri="{FF2B5EF4-FFF2-40B4-BE49-F238E27FC236}">
                <a16:creationId xmlns:a16="http://schemas.microsoft.com/office/drawing/2014/main" id="{FF7BC693-7AA8-4636-8E41-C3CECC797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340603" y="2424268"/>
            <a:ext cx="3765547" cy="2531960"/>
          </a:xfrm>
        </p:spPr>
        <p:txBody>
          <a:bodyPr vert="horz"/>
          <a:lstStyle>
            <a:lvl1pPr algn="r">
              <a:buClr>
                <a:schemeClr val="bg1"/>
              </a:buClr>
              <a:defRPr sz="28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  <a:lvl3pPr algn="r">
              <a:defRPr>
                <a:solidFill>
                  <a:schemeClr val="bg1"/>
                </a:solidFill>
              </a:defRPr>
            </a:lvl3pPr>
            <a:lvl4pPr algn="r">
              <a:defRPr>
                <a:solidFill>
                  <a:schemeClr val="bg1"/>
                </a:solidFill>
              </a:defRPr>
            </a:lvl4pPr>
            <a:lvl5pPr algn="r">
              <a:defRPr>
                <a:solidFill>
                  <a:schemeClr val="bg1"/>
                </a:solidFill>
              </a:defRPr>
            </a:lvl5pPr>
            <a:lvl6pPr algn="r">
              <a:defRPr>
                <a:solidFill>
                  <a:schemeClr val="bg1"/>
                </a:solidFill>
              </a:defRPr>
            </a:lvl6pPr>
            <a:lvl7pPr algn="r">
              <a:defRPr>
                <a:solidFill>
                  <a:schemeClr val="bg1"/>
                </a:solidFill>
              </a:defRPr>
            </a:lvl7pPr>
            <a:lvl8pPr algn="r">
              <a:defRPr>
                <a:solidFill>
                  <a:schemeClr val="bg1"/>
                </a:solidFill>
              </a:defRPr>
            </a:lvl8pPr>
            <a:lvl9pPr algn="r"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64" name="Afbeelding 9">
            <a:extLst>
              <a:ext uri="{FF2B5EF4-FFF2-40B4-BE49-F238E27FC236}">
                <a16:creationId xmlns:a16="http://schemas.microsoft.com/office/drawing/2014/main" id="{D721B7C6-E601-4336-8146-A3CCEDB48B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25" y="392238"/>
            <a:ext cx="882398" cy="467869"/>
          </a:xfrm>
          <a:prstGeom prst="rect">
            <a:avLst/>
          </a:prstGeom>
        </p:spPr>
      </p:pic>
      <p:sp>
        <p:nvSpPr>
          <p:cNvPr id="66" name="Tijdelijke aanduiding voor voettekst 4">
            <a:extLst>
              <a:ext uri="{FF2B5EF4-FFF2-40B4-BE49-F238E27FC236}">
                <a16:creationId xmlns:a16="http://schemas.microsoft.com/office/drawing/2014/main" id="{2DCA42EE-DA3D-4B41-862D-3F4417205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67" name="Tijdelijke aanduiding voor dianummer 5">
            <a:extLst>
              <a:ext uri="{FF2B5EF4-FFF2-40B4-BE49-F238E27FC236}">
                <a16:creationId xmlns:a16="http://schemas.microsoft.com/office/drawing/2014/main" id="{D104D4ED-A81A-4078-8FF9-BEB2F51F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5645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uiExpand="1">
        <p:tmplLst>
          <p:tmpl>
            <p:tnLst>
              <p:par>
                <p:cTn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HART (50%/ 5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A37C7D9A-6F9A-419F-9D11-09C9A27E2220}"/>
              </a:ext>
            </a:extLst>
          </p:cNvPr>
          <p:cNvSpPr/>
          <p:nvPr userDrawn="1"/>
        </p:nvSpPr>
        <p:spPr>
          <a:xfrm rot="16200000">
            <a:off x="9530502" y="5625013"/>
            <a:ext cx="3875539" cy="1913514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ID" hidden="1">
            <a:extLst>
              <a:ext uri="{FF2B5EF4-FFF2-40B4-BE49-F238E27FC236}">
                <a16:creationId xmlns:a16="http://schemas.microsoft.com/office/drawing/2014/main" id="{DD46EFD6-99D1-4B0C-8FD1-F0F4BD225931}"/>
              </a:ext>
            </a:extLst>
          </p:cNvPr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  <a:solidFill>
            <a:schemeClr val="accent1">
              <a:alpha val="49000"/>
            </a:schemeClr>
          </a:solidFill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9DB95313-93C6-4D29-9664-B85C3A9045BE}"/>
                </a:ext>
              </a:extLst>
            </p:cNvPr>
            <p:cNvSpPr/>
            <p:nvPr userDrawn="1"/>
          </p:nvSpPr>
          <p:spPr>
            <a:xfrm>
              <a:off x="0" y="0"/>
              <a:ext cx="12192000" cy="707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AF94DBA-C43D-4D9E-A7BF-3A7063DDA927}"/>
                </a:ext>
              </a:extLst>
            </p:cNvPr>
            <p:cNvSpPr/>
            <p:nvPr userDrawn="1"/>
          </p:nvSpPr>
          <p:spPr>
            <a:xfrm>
              <a:off x="0" y="1308447"/>
              <a:ext cx="12192000" cy="1565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1EF36735-DE21-4866-8CF8-A149D8880A01}"/>
                </a:ext>
              </a:extLst>
            </p:cNvPr>
            <p:cNvSpPr/>
            <p:nvPr userDrawn="1"/>
          </p:nvSpPr>
          <p:spPr>
            <a:xfrm>
              <a:off x="0" y="5934343"/>
              <a:ext cx="12192000" cy="25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A5B9575C-CE06-463C-AE25-FA069B0613B3}"/>
                </a:ext>
              </a:extLst>
            </p:cNvPr>
            <p:cNvSpPr/>
            <p:nvPr userDrawn="1"/>
          </p:nvSpPr>
          <p:spPr>
            <a:xfrm>
              <a:off x="0" y="6402152"/>
              <a:ext cx="12192000" cy="4558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6476A069-67C3-4A79-9FF0-23B5B5EE4128}"/>
                </a:ext>
              </a:extLst>
            </p:cNvPr>
            <p:cNvSpPr/>
            <p:nvPr userDrawn="1"/>
          </p:nvSpPr>
          <p:spPr>
            <a:xfrm>
              <a:off x="0" y="0"/>
              <a:ext cx="4445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6CFE8C40-B7C5-4860-92D2-CE113B1E9DC0}"/>
                </a:ext>
              </a:extLst>
            </p:cNvPr>
            <p:cNvSpPr/>
            <p:nvPr userDrawn="1"/>
          </p:nvSpPr>
          <p:spPr>
            <a:xfrm>
              <a:off x="11738415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57D2AD0D-0FDC-4667-A0AD-F016662B8E27}"/>
                </a:ext>
              </a:extLst>
            </p:cNvPr>
            <p:cNvSpPr/>
            <p:nvPr userDrawn="1"/>
          </p:nvSpPr>
          <p:spPr>
            <a:xfrm>
              <a:off x="5869207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96CD41F3-EC5F-4FCC-8613-C5FA43E04397}"/>
                </a:ext>
              </a:extLst>
            </p:cNvPr>
            <p:cNvSpPr/>
            <p:nvPr userDrawn="1"/>
          </p:nvSpPr>
          <p:spPr>
            <a:xfrm>
              <a:off x="6322791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91" name="Tijdelijke aanduiding voor grafiek 7">
            <a:extLst>
              <a:ext uri="{FF2B5EF4-FFF2-40B4-BE49-F238E27FC236}">
                <a16:creationId xmlns:a16="http://schemas.microsoft.com/office/drawing/2014/main" id="{BDED734F-E8EE-4A40-A3B0-CCDA1D102C4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776377" y="2024864"/>
            <a:ext cx="4967947" cy="4124705"/>
          </a:xfrm>
          <a:solidFill>
            <a:schemeClr val="bg1">
              <a:lumMod val="95000"/>
            </a:schemeClr>
          </a:solidFill>
        </p:spPr>
        <p:txBody>
          <a:bodyPr tIns="1620000"/>
          <a:lstStyle>
            <a:lvl1pPr marL="0" indent="0" algn="ctr">
              <a:buNone/>
              <a:defRPr sz="1050" b="1" baseline="0"/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grafiek in te voegen</a:t>
            </a:r>
          </a:p>
        </p:txBody>
      </p:sp>
      <p:grpSp>
        <p:nvGrpSpPr>
          <p:cNvPr id="152" name="Grid" hidden="1">
            <a:extLst>
              <a:ext uri="{FF2B5EF4-FFF2-40B4-BE49-F238E27FC236}">
                <a16:creationId xmlns:a16="http://schemas.microsoft.com/office/drawing/2014/main" id="{F7D76903-AE81-4EA8-B4EF-4749F0B55FF5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145725C2-FCCD-40CA-B09D-49385B6B3494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4" name="Rechthoek 153">
              <a:extLst>
                <a:ext uri="{FF2B5EF4-FFF2-40B4-BE49-F238E27FC236}">
                  <a16:creationId xmlns:a16="http://schemas.microsoft.com/office/drawing/2014/main" id="{5CC2E34C-F947-42EC-8380-BFF2D5D32102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5" name="Rechthoek 154">
              <a:extLst>
                <a:ext uri="{FF2B5EF4-FFF2-40B4-BE49-F238E27FC236}">
                  <a16:creationId xmlns:a16="http://schemas.microsoft.com/office/drawing/2014/main" id="{B0D9B4CF-7218-49E7-83E7-119A5B7EE57D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56" name="Rechthoek 155">
              <a:extLst>
                <a:ext uri="{FF2B5EF4-FFF2-40B4-BE49-F238E27FC236}">
                  <a16:creationId xmlns:a16="http://schemas.microsoft.com/office/drawing/2014/main" id="{C6930B24-0A06-4FED-93BD-405AD502393E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7" name="Rechthoek 156">
              <a:extLst>
                <a:ext uri="{FF2B5EF4-FFF2-40B4-BE49-F238E27FC236}">
                  <a16:creationId xmlns:a16="http://schemas.microsoft.com/office/drawing/2014/main" id="{50F412F6-ADCB-4384-8EF8-512F08195217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8" name="Rechthoek 157">
              <a:extLst>
                <a:ext uri="{FF2B5EF4-FFF2-40B4-BE49-F238E27FC236}">
                  <a16:creationId xmlns:a16="http://schemas.microsoft.com/office/drawing/2014/main" id="{64EFD645-526B-43FF-B7A4-67F51C2D62C9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9" name="Rechthoek 158">
              <a:extLst>
                <a:ext uri="{FF2B5EF4-FFF2-40B4-BE49-F238E27FC236}">
                  <a16:creationId xmlns:a16="http://schemas.microsoft.com/office/drawing/2014/main" id="{D1FBB9B7-1680-4AA5-A032-2FD5C9EC8716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60" name="Rechthoek 159">
              <a:extLst>
                <a:ext uri="{FF2B5EF4-FFF2-40B4-BE49-F238E27FC236}">
                  <a16:creationId xmlns:a16="http://schemas.microsoft.com/office/drawing/2014/main" id="{73819AD1-30F7-4FD3-B06E-61D183831A7A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61" name="Rechthoek 160">
              <a:extLst>
                <a:ext uri="{FF2B5EF4-FFF2-40B4-BE49-F238E27FC236}">
                  <a16:creationId xmlns:a16="http://schemas.microsoft.com/office/drawing/2014/main" id="{D1FCA5A4-EC6D-4438-A5F6-BD4AF442A160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62" name="Rechthoek 161">
              <a:extLst>
                <a:ext uri="{FF2B5EF4-FFF2-40B4-BE49-F238E27FC236}">
                  <a16:creationId xmlns:a16="http://schemas.microsoft.com/office/drawing/2014/main" id="{02C5432E-D940-4EB8-A948-8DC246ABDCB1}"/>
                </a:ext>
              </a:extLst>
            </p:cNvPr>
            <p:cNvSpPr/>
            <p:nvPr userDrawn="1"/>
          </p:nvSpPr>
          <p:spPr>
            <a:xfrm rot="16200000">
              <a:off x="3583438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59232D91-6C68-4245-AE32-E45C181613E4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167" name="Isosceles Triangle 166">
              <a:extLst>
                <a:ext uri="{FF2B5EF4-FFF2-40B4-BE49-F238E27FC236}">
                  <a16:creationId xmlns:a16="http://schemas.microsoft.com/office/drawing/2014/main" id="{D5449505-E626-4903-B68E-BAAA5BA7CCFE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8" name="Picture 167">
              <a:extLst>
                <a:ext uri="{FF2B5EF4-FFF2-40B4-BE49-F238E27FC236}">
                  <a16:creationId xmlns:a16="http://schemas.microsoft.com/office/drawing/2014/main" id="{243805FB-11DD-4462-BD65-516C00A054B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170" name="Titel 1">
            <a:extLst>
              <a:ext uri="{FF2B5EF4-FFF2-40B4-BE49-F238E27FC236}">
                <a16:creationId xmlns:a16="http://schemas.microsoft.com/office/drawing/2014/main" id="{D559C40D-5BD3-487A-9CDE-CAA9791DA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72" name="Tijdelijke aanduiding voor verticale tekst 2">
            <a:extLst>
              <a:ext uri="{FF2B5EF4-FFF2-40B4-BE49-F238E27FC236}">
                <a16:creationId xmlns:a16="http://schemas.microsoft.com/office/drawing/2014/main" id="{8FEC4AD4-FCAD-4D6F-A21B-B240B01790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5416747" cy="4124705"/>
          </a:xfrm>
        </p:spPr>
        <p:txBody>
          <a:bodyPr vert="horz"/>
          <a:lstStyle>
            <a:lvl1pPr>
              <a:defRPr sz="2800"/>
            </a:lvl1pPr>
            <a:lvl2pPr>
              <a:defRPr/>
            </a:lvl2pPr>
            <a:lvl3pPr>
              <a:defRPr/>
            </a:lvl3pPr>
            <a:lvl4pPr>
              <a:defRPr>
                <a:solidFill>
                  <a:schemeClr val="tx2"/>
                </a:solidFill>
              </a:defRPr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5" name="Tijdelijke aanduiding voor voettekst 4">
            <a:extLst>
              <a:ext uri="{FF2B5EF4-FFF2-40B4-BE49-F238E27FC236}">
                <a16:creationId xmlns:a16="http://schemas.microsoft.com/office/drawing/2014/main" id="{AA6ADD0E-336F-4F24-A055-1EF783BA9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76" name="Tijdelijke aanduiding voor dianummer 5">
            <a:extLst>
              <a:ext uri="{FF2B5EF4-FFF2-40B4-BE49-F238E27FC236}">
                <a16:creationId xmlns:a16="http://schemas.microsoft.com/office/drawing/2014/main" id="{6620CC57-8A0F-4178-BC73-2ED0395C4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2722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(10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7D9B31D-9A3D-4F31-8F08-3314B7E87830}"/>
              </a:ext>
            </a:extLst>
          </p:cNvPr>
          <p:cNvSpPr/>
          <p:nvPr userDrawn="1"/>
        </p:nvSpPr>
        <p:spPr>
          <a:xfrm rot="16200000">
            <a:off x="9530502" y="5625013"/>
            <a:ext cx="3875539" cy="1913514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ID" hidden="1">
            <a:extLst>
              <a:ext uri="{FF2B5EF4-FFF2-40B4-BE49-F238E27FC236}">
                <a16:creationId xmlns:a16="http://schemas.microsoft.com/office/drawing/2014/main" id="{DD46EFD6-99D1-4B0C-8FD1-F0F4BD225931}"/>
              </a:ext>
            </a:extLst>
          </p:cNvPr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  <a:solidFill>
            <a:schemeClr val="accent1">
              <a:alpha val="49000"/>
            </a:schemeClr>
          </a:solidFill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9DB95313-93C6-4D29-9664-B85C3A9045BE}"/>
                </a:ext>
              </a:extLst>
            </p:cNvPr>
            <p:cNvSpPr/>
            <p:nvPr userDrawn="1"/>
          </p:nvSpPr>
          <p:spPr>
            <a:xfrm>
              <a:off x="0" y="0"/>
              <a:ext cx="12192000" cy="707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AF94DBA-C43D-4D9E-A7BF-3A7063DDA927}"/>
                </a:ext>
              </a:extLst>
            </p:cNvPr>
            <p:cNvSpPr/>
            <p:nvPr userDrawn="1"/>
          </p:nvSpPr>
          <p:spPr>
            <a:xfrm>
              <a:off x="0" y="1308447"/>
              <a:ext cx="12192000" cy="1565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1EF36735-DE21-4866-8CF8-A149D8880A01}"/>
                </a:ext>
              </a:extLst>
            </p:cNvPr>
            <p:cNvSpPr/>
            <p:nvPr userDrawn="1"/>
          </p:nvSpPr>
          <p:spPr>
            <a:xfrm>
              <a:off x="0" y="5934343"/>
              <a:ext cx="12192000" cy="25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A5B9575C-CE06-463C-AE25-FA069B0613B3}"/>
                </a:ext>
              </a:extLst>
            </p:cNvPr>
            <p:cNvSpPr/>
            <p:nvPr userDrawn="1"/>
          </p:nvSpPr>
          <p:spPr>
            <a:xfrm>
              <a:off x="0" y="6402152"/>
              <a:ext cx="12192000" cy="4558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6476A069-67C3-4A79-9FF0-23B5B5EE4128}"/>
                </a:ext>
              </a:extLst>
            </p:cNvPr>
            <p:cNvSpPr/>
            <p:nvPr userDrawn="1"/>
          </p:nvSpPr>
          <p:spPr>
            <a:xfrm>
              <a:off x="0" y="0"/>
              <a:ext cx="4445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6CFE8C40-B7C5-4860-92D2-CE113B1E9DC0}"/>
                </a:ext>
              </a:extLst>
            </p:cNvPr>
            <p:cNvSpPr/>
            <p:nvPr userDrawn="1"/>
          </p:nvSpPr>
          <p:spPr>
            <a:xfrm>
              <a:off x="11738415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57D2AD0D-0FDC-4667-A0AD-F016662B8E27}"/>
                </a:ext>
              </a:extLst>
            </p:cNvPr>
            <p:cNvSpPr/>
            <p:nvPr userDrawn="1"/>
          </p:nvSpPr>
          <p:spPr>
            <a:xfrm>
              <a:off x="5869207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96CD41F3-EC5F-4FCC-8613-C5FA43E04397}"/>
                </a:ext>
              </a:extLst>
            </p:cNvPr>
            <p:cNvSpPr/>
            <p:nvPr userDrawn="1"/>
          </p:nvSpPr>
          <p:spPr>
            <a:xfrm>
              <a:off x="6322791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77" name="Grid" hidden="1">
            <a:extLst>
              <a:ext uri="{FF2B5EF4-FFF2-40B4-BE49-F238E27FC236}">
                <a16:creationId xmlns:a16="http://schemas.microsoft.com/office/drawing/2014/main" id="{35EAEB18-82A2-4D20-BD6A-1E017C6C33AD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78" name="Rechthoek 77">
              <a:extLst>
                <a:ext uri="{FF2B5EF4-FFF2-40B4-BE49-F238E27FC236}">
                  <a16:creationId xmlns:a16="http://schemas.microsoft.com/office/drawing/2014/main" id="{6697FE4A-886E-4B8C-BB52-421FF15DA27F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9" name="Rechthoek 78">
              <a:extLst>
                <a:ext uri="{FF2B5EF4-FFF2-40B4-BE49-F238E27FC236}">
                  <a16:creationId xmlns:a16="http://schemas.microsoft.com/office/drawing/2014/main" id="{8F79E4E2-4F01-4F76-AC9D-470FC6401DDB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0" name="Rechthoek 79">
              <a:extLst>
                <a:ext uri="{FF2B5EF4-FFF2-40B4-BE49-F238E27FC236}">
                  <a16:creationId xmlns:a16="http://schemas.microsoft.com/office/drawing/2014/main" id="{FB34B28B-BC12-4AF8-BF09-EB288BEC9738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81" name="Rechthoek 80">
              <a:extLst>
                <a:ext uri="{FF2B5EF4-FFF2-40B4-BE49-F238E27FC236}">
                  <a16:creationId xmlns:a16="http://schemas.microsoft.com/office/drawing/2014/main" id="{5AC77087-FD05-42F8-9B12-F39EF28A7AF3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E3F2013E-C9F1-4CCE-87C7-F0A2384ACCCB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71D10BA1-BC34-45D1-A391-A6B9BC7974E3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4" name="Rechthoek 153">
              <a:extLst>
                <a:ext uri="{FF2B5EF4-FFF2-40B4-BE49-F238E27FC236}">
                  <a16:creationId xmlns:a16="http://schemas.microsoft.com/office/drawing/2014/main" id="{866F8336-CC0D-4F5F-8149-318ED868B1FE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5" name="Rechthoek 154">
              <a:extLst>
                <a:ext uri="{FF2B5EF4-FFF2-40B4-BE49-F238E27FC236}">
                  <a16:creationId xmlns:a16="http://schemas.microsoft.com/office/drawing/2014/main" id="{21206945-B9BE-4F73-BFE6-FBED5473EAA4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56" name="Rechthoek 155">
              <a:extLst>
                <a:ext uri="{FF2B5EF4-FFF2-40B4-BE49-F238E27FC236}">
                  <a16:creationId xmlns:a16="http://schemas.microsoft.com/office/drawing/2014/main" id="{A39E4C3B-919A-4555-B6B1-854E2C54E782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57" name="Rechthoek 156">
              <a:extLst>
                <a:ext uri="{FF2B5EF4-FFF2-40B4-BE49-F238E27FC236}">
                  <a16:creationId xmlns:a16="http://schemas.microsoft.com/office/drawing/2014/main" id="{30AF16A1-BC3C-40AF-920D-FB3245617A19}"/>
                </a:ext>
              </a:extLst>
            </p:cNvPr>
            <p:cNvSpPr/>
            <p:nvPr userDrawn="1"/>
          </p:nvSpPr>
          <p:spPr>
            <a:xfrm rot="16200000">
              <a:off x="3583438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4E488A1C-BBD4-4535-A14C-36527E3C40D6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158" name="Isosceles Triangle 157">
              <a:extLst>
                <a:ext uri="{FF2B5EF4-FFF2-40B4-BE49-F238E27FC236}">
                  <a16:creationId xmlns:a16="http://schemas.microsoft.com/office/drawing/2014/main" id="{FCEF3B58-6162-4AB0-8655-63F7A708051C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1" name="Picture 160">
              <a:extLst>
                <a:ext uri="{FF2B5EF4-FFF2-40B4-BE49-F238E27FC236}">
                  <a16:creationId xmlns:a16="http://schemas.microsoft.com/office/drawing/2014/main" id="{0715B965-BDD1-4329-A27C-9BD2F0D34B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162" name="Titel 1">
            <a:extLst>
              <a:ext uri="{FF2B5EF4-FFF2-40B4-BE49-F238E27FC236}">
                <a16:creationId xmlns:a16="http://schemas.microsoft.com/office/drawing/2014/main" id="{8B55A0B0-96F5-41AA-81C9-0AEB00400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70" name="Tijdelijke aanduiding voor voettekst 4">
            <a:extLst>
              <a:ext uri="{FF2B5EF4-FFF2-40B4-BE49-F238E27FC236}">
                <a16:creationId xmlns:a16="http://schemas.microsoft.com/office/drawing/2014/main" id="{79476EBA-9C24-4566-BBB2-DA8F08E20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71" name="Tijdelijke aanduiding voor dianummer 5">
            <a:extLst>
              <a:ext uri="{FF2B5EF4-FFF2-40B4-BE49-F238E27FC236}">
                <a16:creationId xmlns:a16="http://schemas.microsoft.com/office/drawing/2014/main" id="{3B4C6BDA-CE9B-49C3-9384-C6262695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91" name="Tijdelijke aanduiding voor grafiek 7">
            <a:extLst>
              <a:ext uri="{FF2B5EF4-FFF2-40B4-BE49-F238E27FC236}">
                <a16:creationId xmlns:a16="http://schemas.microsoft.com/office/drawing/2014/main" id="{BDED734F-E8EE-4A40-A3B0-CCDA1D102C45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1254364" y="2281604"/>
            <a:ext cx="10484049" cy="3867965"/>
          </a:xfrm>
          <a:solidFill>
            <a:schemeClr val="bg1">
              <a:lumMod val="95000"/>
            </a:schemeClr>
          </a:solidFill>
        </p:spPr>
        <p:txBody>
          <a:bodyPr tIns="1620000"/>
          <a:lstStyle>
            <a:lvl1pPr marL="0" indent="0" algn="ctr">
              <a:buNone/>
              <a:defRPr sz="1050" b="1" baseline="0"/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grafiek in te voegen</a:t>
            </a:r>
          </a:p>
        </p:txBody>
      </p:sp>
    </p:spTree>
    <p:extLst>
      <p:ext uri="{BB962C8B-B14F-4D97-AF65-F5344CB8AC3E}">
        <p14:creationId xmlns:p14="http://schemas.microsoft.com/office/powerpoint/2010/main" val="11043725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TABLE (50%/ 5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751E1894-8801-467E-B7A5-662A3EA4CD0B}"/>
              </a:ext>
            </a:extLst>
          </p:cNvPr>
          <p:cNvSpPr/>
          <p:nvPr userDrawn="1"/>
        </p:nvSpPr>
        <p:spPr>
          <a:xfrm rot="16200000">
            <a:off x="9530502" y="5625013"/>
            <a:ext cx="3875539" cy="1913514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ID" hidden="1">
            <a:extLst>
              <a:ext uri="{FF2B5EF4-FFF2-40B4-BE49-F238E27FC236}">
                <a16:creationId xmlns:a16="http://schemas.microsoft.com/office/drawing/2014/main" id="{DD46EFD6-99D1-4B0C-8FD1-F0F4BD225931}"/>
              </a:ext>
            </a:extLst>
          </p:cNvPr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  <a:solidFill>
            <a:schemeClr val="accent1">
              <a:alpha val="49000"/>
            </a:schemeClr>
          </a:solidFill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9DB95313-93C6-4D29-9664-B85C3A9045BE}"/>
                </a:ext>
              </a:extLst>
            </p:cNvPr>
            <p:cNvSpPr/>
            <p:nvPr userDrawn="1"/>
          </p:nvSpPr>
          <p:spPr>
            <a:xfrm>
              <a:off x="0" y="0"/>
              <a:ext cx="12192000" cy="707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AF94DBA-C43D-4D9E-A7BF-3A7063DDA927}"/>
                </a:ext>
              </a:extLst>
            </p:cNvPr>
            <p:cNvSpPr/>
            <p:nvPr userDrawn="1"/>
          </p:nvSpPr>
          <p:spPr>
            <a:xfrm>
              <a:off x="0" y="1308447"/>
              <a:ext cx="12192000" cy="1565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1EF36735-DE21-4866-8CF8-A149D8880A01}"/>
                </a:ext>
              </a:extLst>
            </p:cNvPr>
            <p:cNvSpPr/>
            <p:nvPr userDrawn="1"/>
          </p:nvSpPr>
          <p:spPr>
            <a:xfrm>
              <a:off x="0" y="5934343"/>
              <a:ext cx="12192000" cy="25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A5B9575C-CE06-463C-AE25-FA069B0613B3}"/>
                </a:ext>
              </a:extLst>
            </p:cNvPr>
            <p:cNvSpPr/>
            <p:nvPr userDrawn="1"/>
          </p:nvSpPr>
          <p:spPr>
            <a:xfrm>
              <a:off x="0" y="6402152"/>
              <a:ext cx="12192000" cy="4558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6476A069-67C3-4A79-9FF0-23B5B5EE4128}"/>
                </a:ext>
              </a:extLst>
            </p:cNvPr>
            <p:cNvSpPr/>
            <p:nvPr userDrawn="1"/>
          </p:nvSpPr>
          <p:spPr>
            <a:xfrm>
              <a:off x="0" y="0"/>
              <a:ext cx="4445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6CFE8C40-B7C5-4860-92D2-CE113B1E9DC0}"/>
                </a:ext>
              </a:extLst>
            </p:cNvPr>
            <p:cNvSpPr/>
            <p:nvPr userDrawn="1"/>
          </p:nvSpPr>
          <p:spPr>
            <a:xfrm>
              <a:off x="11738415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57D2AD0D-0FDC-4667-A0AD-F016662B8E27}"/>
                </a:ext>
              </a:extLst>
            </p:cNvPr>
            <p:cNvSpPr/>
            <p:nvPr userDrawn="1"/>
          </p:nvSpPr>
          <p:spPr>
            <a:xfrm>
              <a:off x="5869207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96CD41F3-EC5F-4FCC-8613-C5FA43E04397}"/>
                </a:ext>
              </a:extLst>
            </p:cNvPr>
            <p:cNvSpPr/>
            <p:nvPr userDrawn="1"/>
          </p:nvSpPr>
          <p:spPr>
            <a:xfrm>
              <a:off x="6322791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118" name="Grid" hidden="1">
            <a:extLst>
              <a:ext uri="{FF2B5EF4-FFF2-40B4-BE49-F238E27FC236}">
                <a16:creationId xmlns:a16="http://schemas.microsoft.com/office/drawing/2014/main" id="{9AC34416-B356-4E9A-96E1-067CCF100405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119" name="Rechthoek 118">
              <a:extLst>
                <a:ext uri="{FF2B5EF4-FFF2-40B4-BE49-F238E27FC236}">
                  <a16:creationId xmlns:a16="http://schemas.microsoft.com/office/drawing/2014/main" id="{2A88BA94-9707-4157-AE73-3C7F276F4CDA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0" name="Rechthoek 119">
              <a:extLst>
                <a:ext uri="{FF2B5EF4-FFF2-40B4-BE49-F238E27FC236}">
                  <a16:creationId xmlns:a16="http://schemas.microsoft.com/office/drawing/2014/main" id="{FB3966A9-1A67-4A81-AE2A-3B1C88CC97AB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1" name="Rechthoek 120">
              <a:extLst>
                <a:ext uri="{FF2B5EF4-FFF2-40B4-BE49-F238E27FC236}">
                  <a16:creationId xmlns:a16="http://schemas.microsoft.com/office/drawing/2014/main" id="{95DD0104-267C-4265-BD23-6E2738E928A4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D4F304BE-CB22-4A82-B912-50CB1DF11381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182936EE-E807-406A-B11D-0295FB537814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4" name="Rechthoek 123">
              <a:extLst>
                <a:ext uri="{FF2B5EF4-FFF2-40B4-BE49-F238E27FC236}">
                  <a16:creationId xmlns:a16="http://schemas.microsoft.com/office/drawing/2014/main" id="{4B0DF090-F967-466E-B54F-888E55B32412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5" name="Rechthoek 124">
              <a:extLst>
                <a:ext uri="{FF2B5EF4-FFF2-40B4-BE49-F238E27FC236}">
                  <a16:creationId xmlns:a16="http://schemas.microsoft.com/office/drawing/2014/main" id="{DC5AF133-6B88-4B42-A0CF-954CF0C519FB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E426E6EC-8D2C-49D4-B721-8F7B0F525DAD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009BF5F7-86EF-4390-B02E-A95DD661D42B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A488C438-A1FB-488E-819E-3C58174C5893}"/>
                </a:ext>
              </a:extLst>
            </p:cNvPr>
            <p:cNvSpPr/>
            <p:nvPr userDrawn="1"/>
          </p:nvSpPr>
          <p:spPr>
            <a:xfrm rot="16200000">
              <a:off x="3583438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E2D04C94-EFC6-4F3A-B0D5-C84BE9C45D3A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131" name="Isosceles Triangle 130">
              <a:extLst>
                <a:ext uri="{FF2B5EF4-FFF2-40B4-BE49-F238E27FC236}">
                  <a16:creationId xmlns:a16="http://schemas.microsoft.com/office/drawing/2014/main" id="{83BDDF40-0044-4DA1-85E4-6E63385C951B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DB7A4DDA-D1C0-43EB-AE7B-F585058630B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133" name="Titel 1">
            <a:extLst>
              <a:ext uri="{FF2B5EF4-FFF2-40B4-BE49-F238E27FC236}">
                <a16:creationId xmlns:a16="http://schemas.microsoft.com/office/drawing/2014/main" id="{386960D6-25CF-479D-96AA-5627C74C6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37" name="Tijdelijke aanduiding voor verticale tekst 2">
            <a:extLst>
              <a:ext uri="{FF2B5EF4-FFF2-40B4-BE49-F238E27FC236}">
                <a16:creationId xmlns:a16="http://schemas.microsoft.com/office/drawing/2014/main" id="{4F2B0069-CDAB-4080-B133-E4211FEFEC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5363151" cy="4124705"/>
          </a:xfrm>
        </p:spPr>
        <p:txBody>
          <a:bodyPr vert="horz"/>
          <a:lstStyle>
            <a:lvl1pPr>
              <a:defRPr sz="2800"/>
            </a:lvl1pPr>
            <a:lvl2pPr>
              <a:defRPr/>
            </a:lvl2pPr>
            <a:lvl3pPr>
              <a:defRPr/>
            </a:lvl3pPr>
            <a:lvl4pPr>
              <a:defRPr>
                <a:solidFill>
                  <a:schemeClr val="tx2"/>
                </a:solidFill>
              </a:defRPr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8" name="Tijdelijke aanduiding voor voettekst 4">
            <a:extLst>
              <a:ext uri="{FF2B5EF4-FFF2-40B4-BE49-F238E27FC236}">
                <a16:creationId xmlns:a16="http://schemas.microsoft.com/office/drawing/2014/main" id="{4CB4634A-E05F-4CE1-B9F1-DA5DDE61E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39" name="Tijdelijke aanduiding voor dianummer 5">
            <a:extLst>
              <a:ext uri="{FF2B5EF4-FFF2-40B4-BE49-F238E27FC236}">
                <a16:creationId xmlns:a16="http://schemas.microsoft.com/office/drawing/2014/main" id="{B03C3F50-230F-424B-A7B8-B134AB6F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152" name="Tijdelijke aanduiding voor tabel 8">
            <a:extLst>
              <a:ext uri="{FF2B5EF4-FFF2-40B4-BE49-F238E27FC236}">
                <a16:creationId xmlns:a16="http://schemas.microsoft.com/office/drawing/2014/main" id="{A53CAFF0-6C2E-4CED-9470-8DA99266AE50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776377" y="2024790"/>
            <a:ext cx="4959342" cy="4124705"/>
          </a:xfrm>
          <a:solidFill>
            <a:schemeClr val="bg1">
              <a:lumMod val="95000"/>
            </a:schemeClr>
          </a:solidFill>
        </p:spPr>
        <p:txBody>
          <a:bodyPr tIns="1620000"/>
          <a:lstStyle>
            <a:lvl1pPr marL="0" indent="0" algn="ctr">
              <a:buNone/>
              <a:defRPr sz="1050" b="1"/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tabel in te voegen</a:t>
            </a:r>
          </a:p>
        </p:txBody>
      </p:sp>
    </p:spTree>
    <p:extLst>
      <p:ext uri="{BB962C8B-B14F-4D97-AF65-F5344CB8AC3E}">
        <p14:creationId xmlns:p14="http://schemas.microsoft.com/office/powerpoint/2010/main" val="39169352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(10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A278A4C4-2ACF-43FE-AE4D-CF5ADCB22A84}"/>
              </a:ext>
            </a:extLst>
          </p:cNvPr>
          <p:cNvSpPr/>
          <p:nvPr userDrawn="1"/>
        </p:nvSpPr>
        <p:spPr>
          <a:xfrm rot="16200000">
            <a:off x="9530502" y="5625013"/>
            <a:ext cx="3875539" cy="1913514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ID" hidden="1">
            <a:extLst>
              <a:ext uri="{FF2B5EF4-FFF2-40B4-BE49-F238E27FC236}">
                <a16:creationId xmlns:a16="http://schemas.microsoft.com/office/drawing/2014/main" id="{DD46EFD6-99D1-4B0C-8FD1-F0F4BD225931}"/>
              </a:ext>
            </a:extLst>
          </p:cNvPr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  <a:solidFill>
            <a:schemeClr val="accent1">
              <a:alpha val="49000"/>
            </a:schemeClr>
          </a:solidFill>
        </p:grpSpPr>
        <p:sp>
          <p:nvSpPr>
            <p:cNvPr id="83" name="Rechthoek 82">
              <a:extLst>
                <a:ext uri="{FF2B5EF4-FFF2-40B4-BE49-F238E27FC236}">
                  <a16:creationId xmlns:a16="http://schemas.microsoft.com/office/drawing/2014/main" id="{9DB95313-93C6-4D29-9664-B85C3A9045BE}"/>
                </a:ext>
              </a:extLst>
            </p:cNvPr>
            <p:cNvSpPr/>
            <p:nvPr userDrawn="1"/>
          </p:nvSpPr>
          <p:spPr>
            <a:xfrm>
              <a:off x="0" y="0"/>
              <a:ext cx="12192000" cy="707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AAF94DBA-C43D-4D9E-A7BF-3A7063DDA927}"/>
                </a:ext>
              </a:extLst>
            </p:cNvPr>
            <p:cNvSpPr/>
            <p:nvPr userDrawn="1"/>
          </p:nvSpPr>
          <p:spPr>
            <a:xfrm>
              <a:off x="0" y="1308447"/>
              <a:ext cx="12192000" cy="1565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1EF36735-DE21-4866-8CF8-A149D8880A01}"/>
                </a:ext>
              </a:extLst>
            </p:cNvPr>
            <p:cNvSpPr/>
            <p:nvPr userDrawn="1"/>
          </p:nvSpPr>
          <p:spPr>
            <a:xfrm>
              <a:off x="0" y="5934343"/>
              <a:ext cx="12192000" cy="25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A5B9575C-CE06-463C-AE25-FA069B0613B3}"/>
                </a:ext>
              </a:extLst>
            </p:cNvPr>
            <p:cNvSpPr/>
            <p:nvPr userDrawn="1"/>
          </p:nvSpPr>
          <p:spPr>
            <a:xfrm>
              <a:off x="0" y="6402152"/>
              <a:ext cx="12192000" cy="4558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6476A069-67C3-4A79-9FF0-23B5B5EE4128}"/>
                </a:ext>
              </a:extLst>
            </p:cNvPr>
            <p:cNvSpPr/>
            <p:nvPr userDrawn="1"/>
          </p:nvSpPr>
          <p:spPr>
            <a:xfrm>
              <a:off x="0" y="0"/>
              <a:ext cx="4445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6CFE8C40-B7C5-4860-92D2-CE113B1E9DC0}"/>
                </a:ext>
              </a:extLst>
            </p:cNvPr>
            <p:cNvSpPr/>
            <p:nvPr userDrawn="1"/>
          </p:nvSpPr>
          <p:spPr>
            <a:xfrm>
              <a:off x="11738415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57D2AD0D-0FDC-4667-A0AD-F016662B8E27}"/>
                </a:ext>
              </a:extLst>
            </p:cNvPr>
            <p:cNvSpPr/>
            <p:nvPr userDrawn="1"/>
          </p:nvSpPr>
          <p:spPr>
            <a:xfrm>
              <a:off x="5869207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96CD41F3-EC5F-4FCC-8613-C5FA43E04397}"/>
                </a:ext>
              </a:extLst>
            </p:cNvPr>
            <p:cNvSpPr/>
            <p:nvPr userDrawn="1"/>
          </p:nvSpPr>
          <p:spPr>
            <a:xfrm>
              <a:off x="6322791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sp>
        <p:nvSpPr>
          <p:cNvPr id="152" name="Tijdelijke aanduiding voor tabel 8">
            <a:extLst>
              <a:ext uri="{FF2B5EF4-FFF2-40B4-BE49-F238E27FC236}">
                <a16:creationId xmlns:a16="http://schemas.microsoft.com/office/drawing/2014/main" id="{A53CAFF0-6C2E-4CED-9470-8DA99266AE50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1239363" y="2281604"/>
            <a:ext cx="10496355" cy="3867965"/>
          </a:xfrm>
          <a:solidFill>
            <a:schemeClr val="bg1">
              <a:lumMod val="95000"/>
            </a:schemeClr>
          </a:solidFill>
        </p:spPr>
        <p:txBody>
          <a:bodyPr tIns="1620000"/>
          <a:lstStyle>
            <a:lvl1pPr marL="0" indent="0" algn="ctr">
              <a:buNone/>
              <a:defRPr sz="1050" b="1"/>
            </a:lvl1pPr>
          </a:lstStyle>
          <a:p>
            <a:r>
              <a:rPr lang="nl-NL" dirty="0"/>
              <a:t>Klik op onderstaand pictogram</a:t>
            </a:r>
            <a:br>
              <a:rPr lang="nl-NL" dirty="0"/>
            </a:br>
            <a:r>
              <a:rPr lang="nl-NL" dirty="0"/>
              <a:t>om een tabel in te voegen</a:t>
            </a:r>
          </a:p>
        </p:txBody>
      </p:sp>
      <p:grpSp>
        <p:nvGrpSpPr>
          <p:cNvPr id="58" name="Grid" hidden="1">
            <a:extLst>
              <a:ext uri="{FF2B5EF4-FFF2-40B4-BE49-F238E27FC236}">
                <a16:creationId xmlns:a16="http://schemas.microsoft.com/office/drawing/2014/main" id="{4E6D3DF8-94BF-480E-99F7-FEA26449AF05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59" name="Rechthoek 58">
              <a:extLst>
                <a:ext uri="{FF2B5EF4-FFF2-40B4-BE49-F238E27FC236}">
                  <a16:creationId xmlns:a16="http://schemas.microsoft.com/office/drawing/2014/main" id="{C7E81E38-F4B1-4888-8349-FE5F1FC4996E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0" name="Rechthoek 59">
              <a:extLst>
                <a:ext uri="{FF2B5EF4-FFF2-40B4-BE49-F238E27FC236}">
                  <a16:creationId xmlns:a16="http://schemas.microsoft.com/office/drawing/2014/main" id="{797AD9F1-E4C0-4AAF-A317-414182C834EA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1" name="Rechthoek 60">
              <a:extLst>
                <a:ext uri="{FF2B5EF4-FFF2-40B4-BE49-F238E27FC236}">
                  <a16:creationId xmlns:a16="http://schemas.microsoft.com/office/drawing/2014/main" id="{BF51824F-3E20-4AE3-AB40-B39BEE74DB4C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C3F0EFD0-A459-4746-A43D-8862A198FD00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3" name="Rechthoek 62">
              <a:extLst>
                <a:ext uri="{FF2B5EF4-FFF2-40B4-BE49-F238E27FC236}">
                  <a16:creationId xmlns:a16="http://schemas.microsoft.com/office/drawing/2014/main" id="{B5F226AF-E6E8-4E40-ABD8-C60EF828EF10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4" name="Rechthoek 63">
              <a:extLst>
                <a:ext uri="{FF2B5EF4-FFF2-40B4-BE49-F238E27FC236}">
                  <a16:creationId xmlns:a16="http://schemas.microsoft.com/office/drawing/2014/main" id="{D75E1659-3230-48D5-A63A-CE739BA1CEC7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5" name="Rechthoek 64">
              <a:extLst>
                <a:ext uri="{FF2B5EF4-FFF2-40B4-BE49-F238E27FC236}">
                  <a16:creationId xmlns:a16="http://schemas.microsoft.com/office/drawing/2014/main" id="{FF7BD583-D495-4F87-8D34-5FD4E0AB685C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6" name="Rechthoek 65">
              <a:extLst>
                <a:ext uri="{FF2B5EF4-FFF2-40B4-BE49-F238E27FC236}">
                  <a16:creationId xmlns:a16="http://schemas.microsoft.com/office/drawing/2014/main" id="{CDBFD1D8-2A96-4343-B29F-FA6A7D0A2C11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7" name="Rechthoek 66">
              <a:extLst>
                <a:ext uri="{FF2B5EF4-FFF2-40B4-BE49-F238E27FC236}">
                  <a16:creationId xmlns:a16="http://schemas.microsoft.com/office/drawing/2014/main" id="{FCC614E0-88F0-467C-A9AC-076962033E3A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68" name="Rechthoek 67">
              <a:extLst>
                <a:ext uri="{FF2B5EF4-FFF2-40B4-BE49-F238E27FC236}">
                  <a16:creationId xmlns:a16="http://schemas.microsoft.com/office/drawing/2014/main" id="{95A88C1B-306F-4923-8E68-FD589256CAD1}"/>
                </a:ext>
              </a:extLst>
            </p:cNvPr>
            <p:cNvSpPr/>
            <p:nvPr userDrawn="1"/>
          </p:nvSpPr>
          <p:spPr>
            <a:xfrm rot="16200000">
              <a:off x="3583438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60EBC13-00A0-48AF-88AC-32CDC83CF440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129E4B32-B46E-4A40-A65D-18B9B877EB56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314C36EC-550B-4D66-A9AB-F3572087C3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72" name="Titel 1">
            <a:extLst>
              <a:ext uri="{FF2B5EF4-FFF2-40B4-BE49-F238E27FC236}">
                <a16:creationId xmlns:a16="http://schemas.microsoft.com/office/drawing/2014/main" id="{FB60E578-D6EA-46E4-BDA9-CAD51D41C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3" name="Tijdelijke aanduiding voor voettekst 4">
            <a:extLst>
              <a:ext uri="{FF2B5EF4-FFF2-40B4-BE49-F238E27FC236}">
                <a16:creationId xmlns:a16="http://schemas.microsoft.com/office/drawing/2014/main" id="{F03CD842-D4A9-4D9E-941C-0B77B69E8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74" name="Tijdelijke aanduiding voor dianummer 5">
            <a:extLst>
              <a:ext uri="{FF2B5EF4-FFF2-40B4-BE49-F238E27FC236}">
                <a16:creationId xmlns:a16="http://schemas.microsoft.com/office/drawing/2014/main" id="{34DA1950-44F0-47DB-BD72-92150A6C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465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(100%)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57186702-A478-439E-A544-4C6F23E63540}"/>
              </a:ext>
            </a:extLst>
          </p:cNvPr>
          <p:cNvSpPr/>
          <p:nvPr userDrawn="1"/>
        </p:nvSpPr>
        <p:spPr>
          <a:xfrm rot="10800000">
            <a:off x="-3742505" y="0"/>
            <a:ext cx="12153900" cy="60696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5" name="Afbeelding 9">
            <a:extLst>
              <a:ext uri="{FF2B5EF4-FFF2-40B4-BE49-F238E27FC236}">
                <a16:creationId xmlns:a16="http://schemas.microsoft.com/office/drawing/2014/main" id="{BB856BDD-97BA-458E-8536-9D8DC9D355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45" y="409035"/>
            <a:ext cx="1882786" cy="998300"/>
          </a:xfrm>
          <a:prstGeom prst="rect">
            <a:avLst/>
          </a:prstGeom>
        </p:spPr>
      </p:pic>
      <p:sp>
        <p:nvSpPr>
          <p:cNvPr id="92" name="Tijdelijke aanduiding voor tekst 91">
            <a:extLst>
              <a:ext uri="{FF2B5EF4-FFF2-40B4-BE49-F238E27FC236}">
                <a16:creationId xmlns:a16="http://schemas.microsoft.com/office/drawing/2014/main" id="{26DB5C45-60F1-475B-B13A-FC8BFF1226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08845" y="3871979"/>
            <a:ext cx="3323271" cy="439928"/>
          </a:xfrm>
        </p:spPr>
        <p:txBody>
          <a:bodyPr/>
          <a:lstStyle>
            <a:lvl1pPr marL="0" indent="0">
              <a:buNone/>
              <a:defRPr sz="2000" b="1">
                <a:solidFill>
                  <a:srgbClr val="EC6B17"/>
                </a:solidFill>
                <a:latin typeface="Rajdhani Medium" panose="02000000000000000000" pitchFamily="2" charset="0"/>
                <a:cs typeface="Rajdhani Medium" panose="02000000000000000000" pitchFamily="2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Tijdelijke aanduiding voor tekst 85">
            <a:extLst>
              <a:ext uri="{FF2B5EF4-FFF2-40B4-BE49-F238E27FC236}">
                <a16:creationId xmlns:a16="http://schemas.microsoft.com/office/drawing/2014/main" id="{ABE0CD5C-71F5-4105-88DD-5B105D5B95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08845" y="1677812"/>
            <a:ext cx="4208488" cy="1923689"/>
          </a:xfrm>
        </p:spPr>
        <p:txBody>
          <a:bodyPr/>
          <a:lstStyle>
            <a:lvl1pPr marL="0" indent="0">
              <a:buNone/>
              <a:defRPr sz="4800" b="1">
                <a:solidFill>
                  <a:schemeClr val="tx1"/>
                </a:solidFill>
                <a:latin typeface="Rajdhani Medium" panose="02000000000000000000" pitchFamily="2" charset="0"/>
                <a:cs typeface="Rajdhani Medium" panose="02000000000000000000" pitchFamily="2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64830012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ITHOU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id" hidden="1">
            <a:extLst>
              <a:ext uri="{FF2B5EF4-FFF2-40B4-BE49-F238E27FC236}">
                <a16:creationId xmlns:a16="http://schemas.microsoft.com/office/drawing/2014/main" id="{F2E79011-BDA0-4EB2-AB8A-0BC0103BB30A}"/>
              </a:ext>
            </a:extLst>
          </p:cNvPr>
          <p:cNvGrpSpPr/>
          <p:nvPr userDrawn="1"/>
        </p:nvGrpSpPr>
        <p:grpSpPr>
          <a:xfrm>
            <a:off x="-18224" y="-2"/>
            <a:ext cx="12210224" cy="6858005"/>
            <a:chOff x="-18224" y="-2"/>
            <a:chExt cx="12210224" cy="6858005"/>
          </a:xfrm>
          <a:solidFill>
            <a:schemeClr val="accent6">
              <a:alpha val="27843"/>
            </a:schemeClr>
          </a:solidFill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90500149-5BE0-4897-AEEB-793069303CDD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AD9AAC45-F9FB-4633-BA96-4195FD6C62EF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D248C5CF-8FA0-41A1-9FDE-D39C0444ACA3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E30ACC1B-782C-4A42-B117-69F5F95858CA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8A5F31ED-81A5-4E3D-BE6C-C9CCE8A6E2BA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D772786D-35D8-4CB8-89C6-A3B5DD739E4E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34182EF8-D8D7-4E0C-953E-17C74B3BB091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980B90D0-99F8-42CD-B87F-1B99ED60DABF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4949361B-D8FD-4672-9C19-1C9FD159D51A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</p:spTree>
    <p:extLst>
      <p:ext uri="{BB962C8B-B14F-4D97-AF65-F5344CB8AC3E}">
        <p14:creationId xmlns:p14="http://schemas.microsoft.com/office/powerpoint/2010/main" val="41666819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 SLIDE 1 GREY (10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jdelijke aanduiding voor tekst 111">
            <a:extLst>
              <a:ext uri="{FF2B5EF4-FFF2-40B4-BE49-F238E27FC236}">
                <a16:creationId xmlns:a16="http://schemas.microsoft.com/office/drawing/2014/main" id="{CF8B4B9A-4975-4778-9BFC-D9E039F067D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09200" y="4644000"/>
            <a:ext cx="1882800" cy="2214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AEFA4AD-513F-4FA2-94D5-B906A27FA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DD826C5-0082-44A8-A23D-491166C08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10487924" cy="4124705"/>
          </a:xfrm>
        </p:spPr>
        <p:txBody>
          <a:bodyPr vert="horz"/>
          <a:lstStyle>
            <a:lvl1pPr>
              <a:defRPr sz="2800"/>
            </a:lvl1pPr>
            <a:lvl2pPr>
              <a:defRPr/>
            </a:lvl2pPr>
            <a:lvl3pPr>
              <a:defRPr/>
            </a:lvl3pPr>
            <a:lvl4pPr>
              <a:defRPr>
                <a:solidFill>
                  <a:schemeClr val="tx2"/>
                </a:solidFill>
              </a:defRPr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7A43D8-7ED9-442E-BF69-FF890270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D6B08DF-E31D-400F-9D49-014B2090B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00A8D92-2BF3-4102-82F1-22E149E8D009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1A0F239E-F37F-4EF8-89E7-491928B22697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384EC36A-8E4D-41C6-84BB-E0C935EADD3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92981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80C6A-3FE2-4D2F-8BEB-C97E84F8AA2C}" type="datetimeFigureOut">
              <a:rPr lang="en-US" smtClean="0"/>
              <a:t>11/8/2018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1ED7-AE5A-415B-9C95-EBFBDB6B4D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220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57186702-A478-439E-A544-4C6F23E63540}"/>
              </a:ext>
            </a:extLst>
          </p:cNvPr>
          <p:cNvSpPr/>
          <p:nvPr userDrawn="1"/>
        </p:nvSpPr>
        <p:spPr>
          <a:xfrm>
            <a:off x="3358687" y="2052996"/>
            <a:ext cx="12153900" cy="60696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Tijdelijke aanduiding voor tekst 85">
            <a:extLst>
              <a:ext uri="{FF2B5EF4-FFF2-40B4-BE49-F238E27FC236}">
                <a16:creationId xmlns:a16="http://schemas.microsoft.com/office/drawing/2014/main" id="{ABE0CD5C-71F5-4105-88DD-5B105D5B95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007504" y="4513425"/>
            <a:ext cx="4354401" cy="1923689"/>
          </a:xfrm>
        </p:spPr>
        <p:txBody>
          <a:bodyPr anchor="ctr"/>
          <a:lstStyle>
            <a:lvl1pPr marL="0" indent="0" algn="ctr">
              <a:buNone/>
              <a:defRPr sz="4400" b="1">
                <a:solidFill>
                  <a:schemeClr val="tx1"/>
                </a:solidFill>
                <a:latin typeface="Rajdhani Medium" panose="02000000000000000000" pitchFamily="2" charset="0"/>
                <a:cs typeface="Rajdhani Medium" panose="02000000000000000000" pitchFamily="2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328C97A4-DA06-415F-9F67-A5B020C78BDE}"/>
              </a:ext>
            </a:extLst>
          </p:cNvPr>
          <p:cNvSpPr/>
          <p:nvPr userDrawn="1"/>
        </p:nvSpPr>
        <p:spPr>
          <a:xfrm rot="10800000">
            <a:off x="-1239701" y="-375823"/>
            <a:ext cx="3875539" cy="191351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9">
            <a:extLst>
              <a:ext uri="{FF2B5EF4-FFF2-40B4-BE49-F238E27FC236}">
                <a16:creationId xmlns:a16="http://schemas.microsoft.com/office/drawing/2014/main" id="{6680E0B0-2A04-4750-BEA7-E42DEE5CF0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28" y="283464"/>
            <a:ext cx="882398" cy="46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271972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1 GREY (10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EFA4AD-513F-4FA2-94D5-B906A27FA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>
                <a:latin typeface="Rajdhani Medium" panose="02000000000000000000" pitchFamily="2" charset="0"/>
                <a:cs typeface="Rajdhani Medium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DD826C5-0082-44A8-A23D-491166C08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10487924" cy="4124705"/>
          </a:xfrm>
        </p:spPr>
        <p:txBody>
          <a:bodyPr vert="horz"/>
          <a:lstStyle>
            <a:lvl1pPr>
              <a:defRPr sz="2800"/>
            </a:lvl1pPr>
            <a:lvl2pPr>
              <a:defRPr/>
            </a:lvl2pPr>
            <a:lvl3pPr>
              <a:defRPr/>
            </a:lvl3pPr>
            <a:lvl4pPr>
              <a:defRPr>
                <a:solidFill>
                  <a:schemeClr val="tx2"/>
                </a:solidFill>
              </a:defRPr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7A43D8-7ED9-442E-BF69-FF890270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D6B08DF-E31D-400F-9D49-014B2090B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1A0F239E-F37F-4EF8-89E7-491928B22697}"/>
              </a:ext>
            </a:extLst>
          </p:cNvPr>
          <p:cNvSpPr/>
          <p:nvPr userDrawn="1"/>
        </p:nvSpPr>
        <p:spPr>
          <a:xfrm rot="16200000">
            <a:off x="9530502" y="5625013"/>
            <a:ext cx="3875539" cy="1913514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7C9838B-F0F0-4B67-9F01-45C14F99EA8F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07A9747D-ED28-4707-BFAF-6A6658763CB1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423FD26-6B96-4B85-83D8-CF73E3F36AD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3538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2 GREY (100%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id" hidden="1">
            <a:extLst>
              <a:ext uri="{FF2B5EF4-FFF2-40B4-BE49-F238E27FC236}">
                <a16:creationId xmlns:a16="http://schemas.microsoft.com/office/drawing/2014/main" id="{F2E79011-BDA0-4EB2-AB8A-0BC0103BB30A}"/>
              </a:ext>
            </a:extLst>
          </p:cNvPr>
          <p:cNvGrpSpPr/>
          <p:nvPr userDrawn="1"/>
        </p:nvGrpSpPr>
        <p:grpSpPr>
          <a:xfrm>
            <a:off x="-18224" y="-2"/>
            <a:ext cx="12210224" cy="6858006"/>
            <a:chOff x="-18224" y="-2"/>
            <a:chExt cx="12210224" cy="6858006"/>
          </a:xfrm>
          <a:solidFill>
            <a:schemeClr val="accent6">
              <a:alpha val="27843"/>
            </a:schemeClr>
          </a:solidFill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90500149-5BE0-4897-AEEB-793069303CDD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AD9AAC45-F9FB-4633-BA96-4195FD6C62EF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D248C5CF-8FA0-41A1-9FDE-D39C0444ACA3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E30ACC1B-782C-4A42-B117-69F5F95858CA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8A5F31ED-81A5-4E3D-BE6C-C9CCE8A6E2BA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D772786D-35D8-4CB8-89C6-A3B5DD739E4E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34182EF8-D8D7-4E0C-953E-17C74B3BB091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980B90D0-99F8-42CD-B87F-1B99ED60DABF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4949361B-D8FD-4672-9C19-1C9FD159D51A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B3690694-6A5E-43D7-A758-66FF081AE4BB}"/>
                </a:ext>
              </a:extLst>
            </p:cNvPr>
            <p:cNvSpPr/>
            <p:nvPr userDrawn="1"/>
          </p:nvSpPr>
          <p:spPr>
            <a:xfrm rot="16200000">
              <a:off x="4628304" y="3664561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FA38D98-F7CB-413E-87C1-F526B5330702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97" name="Isosceles Triangle 96">
              <a:extLst>
                <a:ext uri="{FF2B5EF4-FFF2-40B4-BE49-F238E27FC236}">
                  <a16:creationId xmlns:a16="http://schemas.microsoft.com/office/drawing/2014/main" id="{5498165A-1C43-4311-825C-67AF70616CCE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6C490389-8568-498B-881A-E0944662D00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102" name="Titel 1">
            <a:extLst>
              <a:ext uri="{FF2B5EF4-FFF2-40B4-BE49-F238E27FC236}">
                <a16:creationId xmlns:a16="http://schemas.microsoft.com/office/drawing/2014/main" id="{E5F55112-2E05-47AF-9401-BCDDAE37B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6" name="Tijdelijke aanduiding voor verticale tekst 2">
            <a:extLst>
              <a:ext uri="{FF2B5EF4-FFF2-40B4-BE49-F238E27FC236}">
                <a16:creationId xmlns:a16="http://schemas.microsoft.com/office/drawing/2014/main" id="{EC4C8C30-294E-461E-B627-7CED8605D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8394484" cy="4124705"/>
          </a:xfrm>
        </p:spPr>
        <p:txBody>
          <a:bodyPr vert="horz"/>
          <a:lstStyle>
            <a:lvl1pPr>
              <a:defRPr sz="2800"/>
            </a:lvl1pPr>
            <a:lvl2pPr>
              <a:defRPr/>
            </a:lvl2pPr>
            <a:lvl3pPr>
              <a:defRPr/>
            </a:lvl3pPr>
            <a:lvl4pPr>
              <a:defRPr>
                <a:solidFill>
                  <a:schemeClr val="tx2"/>
                </a:solidFill>
              </a:defRPr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7" name="Tijdelijke aanduiding voor voettekst 4">
            <a:extLst>
              <a:ext uri="{FF2B5EF4-FFF2-40B4-BE49-F238E27FC236}">
                <a16:creationId xmlns:a16="http://schemas.microsoft.com/office/drawing/2014/main" id="{F17B214F-84D4-40A5-921A-35299F750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08" name="Tijdelijke aanduiding voor dianummer 5">
            <a:extLst>
              <a:ext uri="{FF2B5EF4-FFF2-40B4-BE49-F238E27FC236}">
                <a16:creationId xmlns:a16="http://schemas.microsoft.com/office/drawing/2014/main" id="{3DA133E5-7FB6-4523-B269-10B31B75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6A9D380-C077-4672-A12E-72AD1BDDA0FC}"/>
              </a:ext>
            </a:extLst>
          </p:cNvPr>
          <p:cNvSpPr/>
          <p:nvPr userDrawn="1"/>
        </p:nvSpPr>
        <p:spPr>
          <a:xfrm rot="16200000">
            <a:off x="7094787" y="4287638"/>
            <a:ext cx="6822563" cy="3368582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46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F0754FF-E257-4B62-B026-AC51CAD33B03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AACF003F-EC4F-46A7-BE2C-167E1130ED08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4376F88-4E5C-4ED8-9963-A10939C9B27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16" name="Titel 1">
            <a:extLst>
              <a:ext uri="{FF2B5EF4-FFF2-40B4-BE49-F238E27FC236}">
                <a16:creationId xmlns:a16="http://schemas.microsoft.com/office/drawing/2014/main" id="{3674EA3F-1302-4E5F-801B-2873B7CCB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9" name="Tijdelijke aanduiding voor voettekst 4">
            <a:extLst>
              <a:ext uri="{FF2B5EF4-FFF2-40B4-BE49-F238E27FC236}">
                <a16:creationId xmlns:a16="http://schemas.microsoft.com/office/drawing/2014/main" id="{29E4874D-D26C-4C58-82A3-C35422661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20" name="Tijdelijke aanduiding voor dianummer 5">
            <a:extLst>
              <a:ext uri="{FF2B5EF4-FFF2-40B4-BE49-F238E27FC236}">
                <a16:creationId xmlns:a16="http://schemas.microsoft.com/office/drawing/2014/main" id="{923F5133-4106-42AD-AD7E-5B2EAC741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DC1E8C5C-5B07-4CEE-B527-CCDFD9401F8A}"/>
              </a:ext>
            </a:extLst>
          </p:cNvPr>
          <p:cNvSpPr/>
          <p:nvPr userDrawn="1"/>
        </p:nvSpPr>
        <p:spPr>
          <a:xfrm rot="16200000">
            <a:off x="7094787" y="4287638"/>
            <a:ext cx="6822563" cy="3368582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530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8775DCC-9832-4771-A87C-75D56193CA6E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BCA8D20F-1CB9-4B12-A9EC-06204B23D347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1DB2118-F61E-4808-81FB-C47D840A07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15" name="Titel 1">
            <a:extLst>
              <a:ext uri="{FF2B5EF4-FFF2-40B4-BE49-F238E27FC236}">
                <a16:creationId xmlns:a16="http://schemas.microsoft.com/office/drawing/2014/main" id="{C298E043-1307-4952-95A6-CE33C4B4F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6" name="Tijdelijke aanduiding voor voettekst 4">
            <a:extLst>
              <a:ext uri="{FF2B5EF4-FFF2-40B4-BE49-F238E27FC236}">
                <a16:creationId xmlns:a16="http://schemas.microsoft.com/office/drawing/2014/main" id="{707E9133-E47C-4F47-8FFE-E4726E2B5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E51CE169-6FCC-49F5-8951-6DAEE8609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3396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8775DCC-9832-4771-A87C-75D56193CA6E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BCA8D20F-1CB9-4B12-A9EC-06204B23D347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1DB2118-F61E-4808-81FB-C47D840A076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15" name="Titel 1">
            <a:extLst>
              <a:ext uri="{FF2B5EF4-FFF2-40B4-BE49-F238E27FC236}">
                <a16:creationId xmlns:a16="http://schemas.microsoft.com/office/drawing/2014/main" id="{C298E043-1307-4952-95A6-CE33C4B4F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7086" y="2489431"/>
            <a:ext cx="9102576" cy="1561289"/>
          </a:xfrm>
          <a:prstGeom prst="rect">
            <a:avLst/>
          </a:prstGeom>
        </p:spPr>
        <p:txBody>
          <a:bodyPr/>
          <a:lstStyle>
            <a:lvl1pPr algn="ctr">
              <a:defRPr sz="6000"/>
            </a:lvl1pPr>
          </a:lstStyle>
          <a:p>
            <a:r>
              <a:rPr lang="nl-NL" dirty="0"/>
              <a:t>“Quote”</a:t>
            </a:r>
          </a:p>
        </p:txBody>
      </p:sp>
      <p:sp>
        <p:nvSpPr>
          <p:cNvPr id="16" name="Tijdelijke aanduiding voor voettekst 4">
            <a:extLst>
              <a:ext uri="{FF2B5EF4-FFF2-40B4-BE49-F238E27FC236}">
                <a16:creationId xmlns:a16="http://schemas.microsoft.com/office/drawing/2014/main" id="{707E9133-E47C-4F47-8FFE-E4726E2B5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E51CE169-6FCC-49F5-8951-6DAEE8609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723C17-300C-4AD9-97D8-3475AF502A4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46545" y="4192858"/>
            <a:ext cx="3443659" cy="515937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Attribution</a:t>
            </a:r>
          </a:p>
        </p:txBody>
      </p:sp>
    </p:spTree>
    <p:extLst>
      <p:ext uri="{BB962C8B-B14F-4D97-AF65-F5344CB8AC3E}">
        <p14:creationId xmlns:p14="http://schemas.microsoft.com/office/powerpoint/2010/main" val="2651916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(100%) 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id" hidden="1">
            <a:extLst>
              <a:ext uri="{FF2B5EF4-FFF2-40B4-BE49-F238E27FC236}">
                <a16:creationId xmlns:a16="http://schemas.microsoft.com/office/drawing/2014/main" id="{F2E79011-BDA0-4EB2-AB8A-0BC0103BB30A}"/>
              </a:ext>
            </a:extLst>
          </p:cNvPr>
          <p:cNvGrpSpPr/>
          <p:nvPr userDrawn="1"/>
        </p:nvGrpSpPr>
        <p:grpSpPr>
          <a:xfrm>
            <a:off x="-18224" y="-2"/>
            <a:ext cx="12210224" cy="6858005"/>
            <a:chOff x="-18224" y="-2"/>
            <a:chExt cx="12210224" cy="6858005"/>
          </a:xfrm>
          <a:solidFill>
            <a:schemeClr val="accent6">
              <a:alpha val="27843"/>
            </a:schemeClr>
          </a:solidFill>
        </p:grpSpPr>
        <p:sp>
          <p:nvSpPr>
            <p:cNvPr id="84" name="Rechthoek 83">
              <a:extLst>
                <a:ext uri="{FF2B5EF4-FFF2-40B4-BE49-F238E27FC236}">
                  <a16:creationId xmlns:a16="http://schemas.microsoft.com/office/drawing/2014/main" id="{90500149-5BE0-4897-AEEB-793069303CDD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5" name="Rechthoek 84">
              <a:extLst>
                <a:ext uri="{FF2B5EF4-FFF2-40B4-BE49-F238E27FC236}">
                  <a16:creationId xmlns:a16="http://schemas.microsoft.com/office/drawing/2014/main" id="{AD9AAC45-F9FB-4633-BA96-4195FD6C62EF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6" name="Rechthoek 85">
              <a:extLst>
                <a:ext uri="{FF2B5EF4-FFF2-40B4-BE49-F238E27FC236}">
                  <a16:creationId xmlns:a16="http://schemas.microsoft.com/office/drawing/2014/main" id="{D248C5CF-8FA0-41A1-9FDE-D39C0444ACA3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87" name="Rechthoek 86">
              <a:extLst>
                <a:ext uri="{FF2B5EF4-FFF2-40B4-BE49-F238E27FC236}">
                  <a16:creationId xmlns:a16="http://schemas.microsoft.com/office/drawing/2014/main" id="{E30ACC1B-782C-4A42-B117-69F5F95858CA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8" name="Rechthoek 87">
              <a:extLst>
                <a:ext uri="{FF2B5EF4-FFF2-40B4-BE49-F238E27FC236}">
                  <a16:creationId xmlns:a16="http://schemas.microsoft.com/office/drawing/2014/main" id="{8A5F31ED-81A5-4E3D-BE6C-C9CCE8A6E2BA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D772786D-35D8-4CB8-89C6-A3B5DD739E4E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34182EF8-D8D7-4E0C-953E-17C74B3BB091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980B90D0-99F8-42CD-B87F-1B99ED60DABF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4949361B-D8FD-4672-9C19-1C9FD159D51A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676E2FC0-549F-4048-A400-B1C3EB037588}"/>
              </a:ext>
            </a:extLst>
          </p:cNvPr>
          <p:cNvGrpSpPr/>
          <p:nvPr userDrawn="1"/>
        </p:nvGrpSpPr>
        <p:grpSpPr>
          <a:xfrm>
            <a:off x="-1239701" y="-375823"/>
            <a:ext cx="3875539" cy="1913514"/>
            <a:chOff x="-1239701" y="-375823"/>
            <a:chExt cx="3875539" cy="1913514"/>
          </a:xfrm>
        </p:grpSpPr>
        <p:sp>
          <p:nvSpPr>
            <p:cNvPr id="96" name="Isosceles Triangle 95">
              <a:extLst>
                <a:ext uri="{FF2B5EF4-FFF2-40B4-BE49-F238E27FC236}">
                  <a16:creationId xmlns:a16="http://schemas.microsoft.com/office/drawing/2014/main" id="{80E5DAA4-88E4-465B-A36C-2B2036441673}"/>
                </a:ext>
              </a:extLst>
            </p:cNvPr>
            <p:cNvSpPr/>
            <p:nvPr userDrawn="1"/>
          </p:nvSpPr>
          <p:spPr>
            <a:xfrm rot="10800000">
              <a:off x="-1239701" y="-375823"/>
              <a:ext cx="3875539" cy="1913514"/>
            </a:xfrm>
            <a:prstGeom prst="triangle">
              <a:avLst/>
            </a:prstGeom>
            <a:solidFill>
              <a:srgbClr val="EC6B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EC669709-599C-4499-B5FA-BA37BCCCFD3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201" y="286183"/>
              <a:ext cx="924046" cy="488679"/>
            </a:xfrm>
            <a:prstGeom prst="rect">
              <a:avLst/>
            </a:prstGeom>
          </p:spPr>
        </p:pic>
      </p:grpSp>
      <p:sp>
        <p:nvSpPr>
          <p:cNvPr id="98" name="Titel 1">
            <a:extLst>
              <a:ext uri="{FF2B5EF4-FFF2-40B4-BE49-F238E27FC236}">
                <a16:creationId xmlns:a16="http://schemas.microsoft.com/office/drawing/2014/main" id="{A7482C75-CBEE-4BAA-A2EE-0C4E65833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838" y="743603"/>
            <a:ext cx="9102576" cy="449900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0" name="Tijdelijke aanduiding voor verticale tekst 2">
            <a:extLst>
              <a:ext uri="{FF2B5EF4-FFF2-40B4-BE49-F238E27FC236}">
                <a16:creationId xmlns:a16="http://schemas.microsoft.com/office/drawing/2014/main" id="{34181A97-56AB-46F0-BDB9-2418603858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10487924" cy="4124705"/>
          </a:xfrm>
        </p:spPr>
        <p:txBody>
          <a:bodyPr vert="horz"/>
          <a:lstStyle>
            <a:lvl1pPr>
              <a:defRPr sz="2800"/>
            </a:lvl1pPr>
            <a:lvl2pPr>
              <a:defRPr/>
            </a:lvl2pPr>
            <a:lvl3pPr>
              <a:defRPr/>
            </a:lvl3pPr>
            <a:lvl4pPr>
              <a:defRPr>
                <a:solidFill>
                  <a:schemeClr val="tx2"/>
                </a:solidFill>
              </a:defRPr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1" name="Tijdelijke aanduiding voor voettekst 4">
            <a:extLst>
              <a:ext uri="{FF2B5EF4-FFF2-40B4-BE49-F238E27FC236}">
                <a16:creationId xmlns:a16="http://schemas.microsoft.com/office/drawing/2014/main" id="{44ED1C4D-312C-430E-9107-72862FE38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0490" y="6252805"/>
            <a:ext cx="8689202" cy="215971"/>
          </a:xfrm>
          <a:prstGeom prst="rect">
            <a:avLst/>
          </a:prstGeom>
        </p:spPr>
        <p:txBody>
          <a:bodyPr/>
          <a:lstStyle>
            <a:lvl1pPr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02" name="Tijdelijke aanduiding voor dianummer 5">
            <a:extLst>
              <a:ext uri="{FF2B5EF4-FFF2-40B4-BE49-F238E27FC236}">
                <a16:creationId xmlns:a16="http://schemas.microsoft.com/office/drawing/2014/main" id="{C4E7ACB1-BFBE-47EA-83E5-D4CDFB674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  <a:prstGeom prst="rect">
            <a:avLst/>
          </a:prstGeom>
        </p:spPr>
        <p:txBody>
          <a:bodyPr/>
          <a:lstStyle>
            <a:lvl1pPr algn="r">
              <a:defRPr sz="11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AD0FE45-509C-4BDF-9EDE-64426F8DF3D2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7454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584EFC4-1262-4DCE-B5BE-6643429FD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060" y="1729273"/>
            <a:ext cx="10496354" cy="44902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nl-NL" noProof="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176942F-F0F8-4066-905E-22E2B72C9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5704" y="2281604"/>
            <a:ext cx="10492710" cy="38678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endParaRPr lang="nl-NL" noProof="0" dirty="0"/>
          </a:p>
        </p:txBody>
      </p:sp>
      <p:grpSp>
        <p:nvGrpSpPr>
          <p:cNvPr id="8" name="GRID" hidden="1">
            <a:extLst>
              <a:ext uri="{FF2B5EF4-FFF2-40B4-BE49-F238E27FC236}">
                <a16:creationId xmlns:a16="http://schemas.microsoft.com/office/drawing/2014/main" id="{A8C2E290-68CD-4F13-89BC-01F98A88AE30}"/>
              </a:ext>
            </a:extLst>
          </p:cNvPr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  <a:solidFill>
            <a:schemeClr val="accent1">
              <a:alpha val="49000"/>
            </a:schemeClr>
          </a:solidFill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5656BE98-A652-4681-A472-A2573E306239}"/>
                </a:ext>
              </a:extLst>
            </p:cNvPr>
            <p:cNvSpPr/>
            <p:nvPr userDrawn="1"/>
          </p:nvSpPr>
          <p:spPr>
            <a:xfrm>
              <a:off x="0" y="0"/>
              <a:ext cx="12192000" cy="707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0" name="Rechthoek 9">
              <a:extLst>
                <a:ext uri="{FF2B5EF4-FFF2-40B4-BE49-F238E27FC236}">
                  <a16:creationId xmlns:a16="http://schemas.microsoft.com/office/drawing/2014/main" id="{C1CBCC17-7B3D-43DC-9164-465BC5B3E218}"/>
                </a:ext>
              </a:extLst>
            </p:cNvPr>
            <p:cNvSpPr/>
            <p:nvPr userDrawn="1"/>
          </p:nvSpPr>
          <p:spPr>
            <a:xfrm>
              <a:off x="0" y="1308447"/>
              <a:ext cx="12192000" cy="1565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1" name="Rechthoek 10">
              <a:extLst>
                <a:ext uri="{FF2B5EF4-FFF2-40B4-BE49-F238E27FC236}">
                  <a16:creationId xmlns:a16="http://schemas.microsoft.com/office/drawing/2014/main" id="{CA430353-34D3-4885-97F5-BDECC3E01CA0}"/>
                </a:ext>
              </a:extLst>
            </p:cNvPr>
            <p:cNvSpPr/>
            <p:nvPr userDrawn="1"/>
          </p:nvSpPr>
          <p:spPr>
            <a:xfrm>
              <a:off x="0" y="5934343"/>
              <a:ext cx="12192000" cy="250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id="{232A920C-3437-4270-97C1-0CE0A5ABBE3C}"/>
                </a:ext>
              </a:extLst>
            </p:cNvPr>
            <p:cNvSpPr/>
            <p:nvPr userDrawn="1"/>
          </p:nvSpPr>
          <p:spPr>
            <a:xfrm>
              <a:off x="0" y="6402152"/>
              <a:ext cx="12192000" cy="4558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3" name="Rechthoek 12">
              <a:extLst>
                <a:ext uri="{FF2B5EF4-FFF2-40B4-BE49-F238E27FC236}">
                  <a16:creationId xmlns:a16="http://schemas.microsoft.com/office/drawing/2014/main" id="{C6A23BED-4497-48FE-B314-F68E373C38C5}"/>
                </a:ext>
              </a:extLst>
            </p:cNvPr>
            <p:cNvSpPr/>
            <p:nvPr userDrawn="1"/>
          </p:nvSpPr>
          <p:spPr>
            <a:xfrm>
              <a:off x="0" y="0"/>
              <a:ext cx="4445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  <p:sp>
          <p:nvSpPr>
            <p:cNvPr id="14" name="Rechthoek 13">
              <a:extLst>
                <a:ext uri="{FF2B5EF4-FFF2-40B4-BE49-F238E27FC236}">
                  <a16:creationId xmlns:a16="http://schemas.microsoft.com/office/drawing/2014/main" id="{2B4456A7-12DC-4E94-99A3-1A9C0E028FAF}"/>
                </a:ext>
              </a:extLst>
            </p:cNvPr>
            <p:cNvSpPr/>
            <p:nvPr userDrawn="1"/>
          </p:nvSpPr>
          <p:spPr>
            <a:xfrm>
              <a:off x="11738415" y="0"/>
              <a:ext cx="4535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noProof="0"/>
            </a:p>
          </p:txBody>
        </p:sp>
      </p:grpSp>
      <p:grpSp>
        <p:nvGrpSpPr>
          <p:cNvPr id="21" name="Grid" hidden="1">
            <a:extLst>
              <a:ext uri="{FF2B5EF4-FFF2-40B4-BE49-F238E27FC236}">
                <a16:creationId xmlns:a16="http://schemas.microsoft.com/office/drawing/2014/main" id="{926EB8B5-9439-47E7-B7F3-7C3470E381FF}"/>
              </a:ext>
            </a:extLst>
          </p:cNvPr>
          <p:cNvGrpSpPr/>
          <p:nvPr userDrawn="1"/>
        </p:nvGrpSpPr>
        <p:grpSpPr>
          <a:xfrm>
            <a:off x="-18224" y="-2"/>
            <a:ext cx="12210224" cy="6858005"/>
            <a:chOff x="-18224" y="-2"/>
            <a:chExt cx="12210224" cy="6858005"/>
          </a:xfrm>
          <a:solidFill>
            <a:schemeClr val="accent6">
              <a:alpha val="27843"/>
            </a:schemeClr>
          </a:solidFill>
        </p:grpSpPr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9D07A5A2-38F7-407D-9C5F-5B015B8CC014}"/>
                </a:ext>
              </a:extLst>
            </p:cNvPr>
            <p:cNvSpPr/>
            <p:nvPr userDrawn="1"/>
          </p:nvSpPr>
          <p:spPr>
            <a:xfrm>
              <a:off x="-4774" y="694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3" name="Rechthoek 22">
              <a:extLst>
                <a:ext uri="{FF2B5EF4-FFF2-40B4-BE49-F238E27FC236}">
                  <a16:creationId xmlns:a16="http://schemas.microsoft.com/office/drawing/2014/main" id="{DA2141BD-18C2-4671-8731-EBA76515C0A5}"/>
                </a:ext>
              </a:extLst>
            </p:cNvPr>
            <p:cNvSpPr/>
            <p:nvPr userDrawn="1"/>
          </p:nvSpPr>
          <p:spPr>
            <a:xfrm>
              <a:off x="-4774" y="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4" name="Rechthoek 23">
              <a:extLst>
                <a:ext uri="{FF2B5EF4-FFF2-40B4-BE49-F238E27FC236}">
                  <a16:creationId xmlns:a16="http://schemas.microsoft.com/office/drawing/2014/main" id="{87F59492-BAEA-45AB-9489-68CB009535E8}"/>
                </a:ext>
              </a:extLst>
            </p:cNvPr>
            <p:cNvSpPr/>
            <p:nvPr userDrawn="1"/>
          </p:nvSpPr>
          <p:spPr>
            <a:xfrm rot="16200000">
              <a:off x="-2898685" y="3664559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57D4990A-5CC4-4A6B-A862-80B382B46960}"/>
                </a:ext>
              </a:extLst>
            </p:cNvPr>
            <p:cNvSpPr/>
            <p:nvPr userDrawn="1"/>
          </p:nvSpPr>
          <p:spPr>
            <a:xfrm rot="10800000">
              <a:off x="-4774" y="615117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6" name="Rechthoek 25">
              <a:extLst>
                <a:ext uri="{FF2B5EF4-FFF2-40B4-BE49-F238E27FC236}">
                  <a16:creationId xmlns:a16="http://schemas.microsoft.com/office/drawing/2014/main" id="{6A69762E-5EF6-463E-9909-B6C01E703BD6}"/>
                </a:ext>
              </a:extLst>
            </p:cNvPr>
            <p:cNvSpPr/>
            <p:nvPr userDrawn="1"/>
          </p:nvSpPr>
          <p:spPr>
            <a:xfrm rot="10800000">
              <a:off x="-4774" y="6471320"/>
              <a:ext cx="12196774" cy="3866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98BCADF8-B662-4CD0-AA7F-A4FD3956754B}"/>
                </a:ext>
              </a:extLst>
            </p:cNvPr>
            <p:cNvSpPr/>
            <p:nvPr userDrawn="1"/>
          </p:nvSpPr>
          <p:spPr>
            <a:xfrm rot="16200000">
              <a:off x="8538341" y="3205983"/>
              <a:ext cx="6858003" cy="446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" name="Rechthoek 27">
              <a:extLst>
                <a:ext uri="{FF2B5EF4-FFF2-40B4-BE49-F238E27FC236}">
                  <a16:creationId xmlns:a16="http://schemas.microsoft.com/office/drawing/2014/main" id="{B476719C-9254-4C58-BAD2-6D4BD49F0D2E}"/>
                </a:ext>
              </a:extLst>
            </p:cNvPr>
            <p:cNvSpPr/>
            <p:nvPr userDrawn="1"/>
          </p:nvSpPr>
          <p:spPr>
            <a:xfrm>
              <a:off x="-4774" y="1627647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" name="Rechthoek 28">
              <a:extLst>
                <a:ext uri="{FF2B5EF4-FFF2-40B4-BE49-F238E27FC236}">
                  <a16:creationId xmlns:a16="http://schemas.microsoft.com/office/drawing/2014/main" id="{E3E59315-C8DF-486D-BCDC-C8EA21076FFC}"/>
                </a:ext>
              </a:extLst>
            </p:cNvPr>
            <p:cNvSpPr/>
            <p:nvPr userDrawn="1"/>
          </p:nvSpPr>
          <p:spPr>
            <a:xfrm>
              <a:off x="-4774" y="2179978"/>
              <a:ext cx="12196774" cy="1016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0" name="Rechthoek 29">
              <a:extLst>
                <a:ext uri="{FF2B5EF4-FFF2-40B4-BE49-F238E27FC236}">
                  <a16:creationId xmlns:a16="http://schemas.microsoft.com/office/drawing/2014/main" id="{F6AE9E7F-EDE1-4E0E-90E1-A2C1DC951AD3}"/>
                </a:ext>
              </a:extLst>
            </p:cNvPr>
            <p:cNvSpPr/>
            <p:nvPr userDrawn="1"/>
          </p:nvSpPr>
          <p:spPr>
            <a:xfrm rot="16200000">
              <a:off x="-1947739" y="3664560"/>
              <a:ext cx="6073904" cy="312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</p:grpSp>
    </p:spTree>
    <p:extLst>
      <p:ext uri="{BB962C8B-B14F-4D97-AF65-F5344CB8AC3E}">
        <p14:creationId xmlns:p14="http://schemas.microsoft.com/office/powerpoint/2010/main" val="587391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9" r:id="rId2"/>
    <p:sldLayoutId id="2147483691" r:id="rId3"/>
    <p:sldLayoutId id="2147483659" r:id="rId4"/>
    <p:sldLayoutId id="2147483675" r:id="rId5"/>
    <p:sldLayoutId id="2147483672" r:id="rId6"/>
    <p:sldLayoutId id="2147483685" r:id="rId7"/>
    <p:sldLayoutId id="2147483690" r:id="rId8"/>
    <p:sldLayoutId id="2147483686" r:id="rId9"/>
    <p:sldLayoutId id="2147483682" r:id="rId10"/>
    <p:sldLayoutId id="2147483683" r:id="rId11"/>
    <p:sldLayoutId id="2147483684" r:id="rId12"/>
    <p:sldLayoutId id="2147483663" r:id="rId13"/>
    <p:sldLayoutId id="2147483692" r:id="rId14"/>
    <p:sldLayoutId id="2147483674" r:id="rId15"/>
    <p:sldLayoutId id="2147483665" r:id="rId16"/>
    <p:sldLayoutId id="2147483666" r:id="rId17"/>
    <p:sldLayoutId id="2147483667" r:id="rId18"/>
    <p:sldLayoutId id="2147483668" r:id="rId19"/>
    <p:sldLayoutId id="2147483678" r:id="rId20"/>
    <p:sldLayoutId id="2147483693" r:id="rId21"/>
    <p:sldLayoutId id="2147483694" r:id="rId22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800" b="1" kern="1200">
          <a:solidFill>
            <a:srgbClr val="EC6B17"/>
          </a:solidFill>
          <a:latin typeface="Rajdhani Medium" panose="02000000000000000000" pitchFamily="2" charset="0"/>
          <a:ea typeface="+mj-ea"/>
          <a:cs typeface="Rajdhani Medium" panose="02000000000000000000" pitchFamily="2" charset="0"/>
        </a:defRPr>
      </a:lvl1pPr>
    </p:titleStyle>
    <p:bodyStyle>
      <a:lvl1pPr marL="457200" indent="-4572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Tx/>
        <a:buFont typeface="Arial" panose="020B0604020202020204" pitchFamily="34" charset="0"/>
        <a:buChar char="•"/>
        <a:defRPr sz="2400" kern="1200">
          <a:solidFill>
            <a:schemeClr val="tx1">
              <a:lumMod val="90000"/>
              <a:lumOff val="10000"/>
            </a:schemeClr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  <a:lvl2pPr marL="531813" indent="-258763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accent2"/>
        </a:buClr>
        <a:buFont typeface="Calibri" panose="020F0502020204030204" pitchFamily="34" charset="0"/>
        <a:buChar char="→"/>
        <a:defRPr sz="2400" kern="1200">
          <a:solidFill>
            <a:schemeClr val="tx1">
              <a:lumMod val="65000"/>
              <a:lumOff val="35000"/>
            </a:schemeClr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400" kern="1200">
          <a:solidFill>
            <a:schemeClr val="tx1">
              <a:lumMod val="65000"/>
              <a:lumOff val="35000"/>
            </a:schemeClr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400" b="1" kern="1200">
          <a:solidFill>
            <a:schemeClr val="tx2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4pPr>
      <a:lvl5pPr marL="533400" indent="-5334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+mj-lt"/>
        <a:buAutoNum type="arabicPeriod"/>
        <a:defRPr sz="2400" kern="1200">
          <a:solidFill>
            <a:schemeClr val="tx1">
              <a:lumMod val="65000"/>
              <a:lumOff val="35000"/>
            </a:schemeClr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5pPr>
      <a:lvl6pPr marL="812800" indent="-2794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90000"/>
              <a:lumOff val="10000"/>
            </a:schemeClr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6pPr>
      <a:lvl7pPr marL="1168400" indent="-3556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accent2"/>
        </a:buClr>
        <a:buFont typeface="Calibri" panose="020F0502020204030204" pitchFamily="34" charset="0"/>
        <a:buChar char="→"/>
        <a:defRPr sz="2400" kern="1200">
          <a:solidFill>
            <a:schemeClr val="tx1">
              <a:lumMod val="90000"/>
              <a:lumOff val="10000"/>
            </a:schemeClr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7pPr>
      <a:lvl8pPr marL="342900" indent="-3429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>
              <a:lumMod val="90000"/>
              <a:lumOff val="10000"/>
            </a:schemeClr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400" kern="1200">
          <a:solidFill>
            <a:srgbClr val="EC6B17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piritBV/UnitTesting/blob/master/tdd_katas/tdd_kata0.md" TargetMode="External"/><Relationship Id="rId2" Type="http://schemas.openxmlformats.org/officeDocument/2006/relationships/hyperlink" Target="https://github.com/XpiritBV/UnitTesting" TargetMode="Externa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07E07-3248-4617-86AA-5D7BEAFDC5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D7D555-2896-4511-8595-4E0B7CFBB8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08845" y="2036618"/>
            <a:ext cx="4208488" cy="1564883"/>
          </a:xfrm>
        </p:spPr>
        <p:txBody>
          <a:bodyPr/>
          <a:lstStyle/>
          <a:p>
            <a:r>
              <a:rPr lang="en-US" sz="4400" dirty="0" err="1">
                <a:latin typeface="Rajdhani Medium" panose="02000000000000000000" pitchFamily="2" charset="0"/>
                <a:cs typeface="Rajdhani Medium" panose="02000000000000000000" pitchFamily="2" charset="0"/>
              </a:rPr>
              <a:t>Deepdive</a:t>
            </a:r>
            <a:r>
              <a:rPr lang="en-US" sz="4400" dirty="0">
                <a:latin typeface="Rajdhani Medium" panose="02000000000000000000" pitchFamily="2" charset="0"/>
                <a:cs typeface="Rajdhani Medium" panose="02000000000000000000" pitchFamily="2" charset="0"/>
              </a:rPr>
              <a:t> </a:t>
            </a:r>
            <a:br>
              <a:rPr lang="en-US" sz="4400" dirty="0">
                <a:latin typeface="Rajdhani Medium" panose="02000000000000000000" pitchFamily="2" charset="0"/>
                <a:cs typeface="Rajdhani Medium" panose="02000000000000000000" pitchFamily="2" charset="0"/>
              </a:rPr>
            </a:br>
            <a:r>
              <a:rPr lang="en-US" sz="4400" dirty="0">
                <a:latin typeface="Rajdhani Medium" panose="02000000000000000000" pitchFamily="2" charset="0"/>
                <a:cs typeface="Rajdhani Medium" panose="02000000000000000000" pitchFamily="2" charset="0"/>
              </a:rPr>
              <a:t>Unit Testing in .NET</a:t>
            </a:r>
          </a:p>
        </p:txBody>
      </p:sp>
    </p:spTree>
    <p:extLst>
      <p:ext uri="{BB962C8B-B14F-4D97-AF65-F5344CB8AC3E}">
        <p14:creationId xmlns:p14="http://schemas.microsoft.com/office/powerpoint/2010/main" val="569545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F990-796A-4530-B6E8-0F233970E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convention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3BC289-8D85-4C83-96E6-3A2D68316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a clear naming convention for unit tests such as</a:t>
            </a:r>
            <a:br>
              <a:rPr lang="en-US" dirty="0"/>
            </a:br>
            <a:br>
              <a:rPr lang="en-US" dirty="0"/>
            </a:br>
            <a:r>
              <a:rPr lang="en-US" sz="2400" dirty="0">
                <a:latin typeface="Consolas" panose="020B0609020204030204" pitchFamily="49" charset="0"/>
              </a:rPr>
              <a:t>[</a:t>
            </a:r>
            <a:r>
              <a:rPr lang="en-US" sz="2400" dirty="0" err="1">
                <a:latin typeface="Consolas" panose="020B0609020204030204" pitchFamily="49" charset="0"/>
              </a:rPr>
              <a:t>UnitOfWork</a:t>
            </a:r>
            <a:r>
              <a:rPr lang="en-US" sz="2400" dirty="0">
                <a:latin typeface="Consolas" panose="020B0609020204030204" pitchFamily="49" charset="0"/>
              </a:rPr>
              <a:t>]_[Scenario]_[</a:t>
            </a:r>
            <a:r>
              <a:rPr lang="en-US" sz="2400" dirty="0" err="1">
                <a:latin typeface="Consolas" panose="020B0609020204030204" pitchFamily="49" charset="0"/>
              </a:rPr>
              <a:t>ExpectedBehaviour</a:t>
            </a:r>
            <a:r>
              <a:rPr lang="en-US" sz="2400" dirty="0">
                <a:latin typeface="Consolas" panose="020B0609020204030204" pitchFamily="49" charset="0"/>
              </a:rPr>
              <a:t>]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Examples</a:t>
            </a:r>
            <a:br>
              <a:rPr lang="en-US" dirty="0"/>
            </a:br>
            <a:br>
              <a:rPr lang="en-US" dirty="0"/>
            </a:br>
            <a:r>
              <a:rPr lang="en-US" sz="2400" dirty="0" err="1">
                <a:latin typeface="Consolas" panose="020B0609020204030204" pitchFamily="49" charset="0"/>
              </a:rPr>
              <a:t>RegisterUser_WithValidUser_ShouldReturnUserId</a:t>
            </a:r>
            <a:br>
              <a:rPr lang="en-US" sz="2400" dirty="0">
                <a:latin typeface="Consolas" panose="020B0609020204030204" pitchFamily="49" charset="0"/>
              </a:rPr>
            </a:b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RegisterUser_WithInvalidUser_ShouldThrowInvalidUserException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56A9B3-26A1-4C50-A337-67C8EF8C4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2CA3D7-C998-40E6-A190-DCEDC701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7637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3F990-796A-4530-B6E8-0F233970E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BDD style naming convention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3BC289-8D85-4C83-96E6-3A2D68316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10749726" cy="41247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Alternative </a:t>
            </a:r>
            <a:r>
              <a:rPr lang="en-US" dirty="0" err="1"/>
              <a:t>Behaviour</a:t>
            </a:r>
            <a:r>
              <a:rPr lang="en-US" dirty="0"/>
              <a:t> Driven Development style</a:t>
            </a:r>
            <a:br>
              <a:rPr lang="en-US" dirty="0"/>
            </a:br>
            <a:br>
              <a:rPr lang="en-US" dirty="0"/>
            </a:b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 err="1">
                <a:latin typeface="Consolas" panose="020B0609020204030204" pitchFamily="49" charset="0"/>
              </a:rPr>
              <a:t>GivenPreconditions_WhenStateUnderTest_ThenExpectedBehavior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Examples</a:t>
            </a:r>
            <a:br>
              <a:rPr lang="en-US" dirty="0"/>
            </a:br>
            <a:br>
              <a:rPr lang="en-US" dirty="0"/>
            </a:br>
            <a:r>
              <a:rPr lang="en-US" sz="2000" dirty="0">
                <a:latin typeface="Consolas" panose="020B0609020204030204" pitchFamily="49" charset="0"/>
              </a:rPr>
              <a:t>GivenAValidUser_WhenUserIsRegistered_ThenReturnUserIdShouldBeReturned</a:t>
            </a:r>
            <a:br>
              <a:rPr lang="en-US" sz="2000" dirty="0">
                <a:latin typeface="Consolas" panose="020B0609020204030204" pitchFamily="49" charset="0"/>
              </a:rPr>
            </a:b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 err="1">
                <a:latin typeface="Consolas" panose="020B0609020204030204" pitchFamily="49" charset="0"/>
              </a:rPr>
              <a:t>GivenAnInvalidUser_WhenUserIsRegistered</a:t>
            </a:r>
            <a:r>
              <a:rPr lang="en-US" sz="2000" dirty="0">
                <a:latin typeface="Consolas" panose="020B0609020204030204" pitchFamily="49" charset="0"/>
              </a:rPr>
              <a:t>_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 err="1">
                <a:latin typeface="Consolas" panose="020B0609020204030204" pitchFamily="49" charset="0"/>
              </a:rPr>
              <a:t>ThenAnInvalidUserExceptionShouldBeThrown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56A9B3-26A1-4C50-A337-67C8EF8C4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2CA3D7-C998-40E6-A190-DCEDC701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74306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1BB059-A9A0-4450-9C2E-4C4E1171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 Responsibility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F3BD7A-4E6B-424E-81BF-DEE73C3E7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C8C7A3E-ED07-4391-880B-6C85CDC514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6420412"/>
              </p:ext>
            </p:extLst>
          </p:nvPr>
        </p:nvGraphicFramePr>
        <p:xfrm>
          <a:off x="1106825" y="2289244"/>
          <a:ext cx="10054542" cy="3024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D9197781-17CD-498A-9006-A299BD5D9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</p:spPr>
        <p:txBody>
          <a:bodyPr/>
          <a:lstStyle/>
          <a:p>
            <a:fld id="{7AD0FE45-509C-4BDF-9EDE-64426F8DF3D2}" type="slidenum">
              <a:rPr lang="nl-NL" smtClean="0"/>
              <a:pPr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7015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AEA6D-926A-473C-95EF-34D8F84DC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 structure: AAA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1DA01-3165-409F-AF25-A0F445531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Arrange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var </a:t>
            </a:r>
            <a:r>
              <a:rPr lang="en-US" sz="2400" dirty="0" err="1">
                <a:latin typeface="Consolas" panose="020B0609020204030204" pitchFamily="49" charset="0"/>
              </a:rPr>
              <a:t>registrationService</a:t>
            </a:r>
            <a:r>
              <a:rPr lang="en-US" sz="2400" dirty="0">
                <a:latin typeface="Consolas" panose="020B0609020204030204" pitchFamily="49" charset="0"/>
              </a:rPr>
              <a:t> = new </a:t>
            </a:r>
            <a:r>
              <a:rPr lang="en-US" sz="2400" dirty="0" err="1">
                <a:latin typeface="Consolas" panose="020B0609020204030204" pitchFamily="49" charset="0"/>
              </a:rPr>
              <a:t>RegistrationService</a:t>
            </a:r>
            <a:r>
              <a:rPr lang="en-US" sz="2400" dirty="0">
                <a:latin typeface="Consolas" panose="020B0609020204030204" pitchFamily="49" charset="0"/>
              </a:rPr>
              <a:t>();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var </a:t>
            </a:r>
            <a:r>
              <a:rPr lang="en-US" sz="2400" dirty="0" err="1">
                <a:latin typeface="Consolas" panose="020B0609020204030204" pitchFamily="49" charset="0"/>
              </a:rPr>
              <a:t>newUser</a:t>
            </a:r>
            <a:r>
              <a:rPr lang="en-US" sz="2400" dirty="0">
                <a:latin typeface="Consolas" panose="020B0609020204030204" pitchFamily="49" charset="0"/>
              </a:rPr>
              <a:t> = new User(“Grace Hopper”, “grace@hopper.org”)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</a:t>
            </a:r>
            <a:br>
              <a:rPr lang="en-US" dirty="0"/>
            </a:b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Act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var result = </a:t>
            </a:r>
            <a:r>
              <a:rPr lang="en-US" sz="2400" dirty="0" err="1">
                <a:latin typeface="Consolas" panose="020B0609020204030204" pitchFamily="49" charset="0"/>
              </a:rPr>
              <a:t>registrationService.RegisterUser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newUser</a:t>
            </a:r>
            <a:r>
              <a:rPr lang="en-US" sz="2400" dirty="0">
                <a:latin typeface="Consolas" panose="020B0609020204030204" pitchFamily="49" charset="0"/>
              </a:rPr>
              <a:t>);</a:t>
            </a:r>
            <a:br>
              <a:rPr lang="en-US" sz="2400" dirty="0">
                <a:latin typeface="Consolas" panose="020B0609020204030204" pitchFamily="49" charset="0"/>
              </a:rPr>
            </a:b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Assert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Assert.NotNull</a:t>
            </a:r>
            <a:r>
              <a:rPr lang="en-US" sz="2400" dirty="0">
                <a:latin typeface="Consolas" panose="020B0609020204030204" pitchFamily="49" charset="0"/>
              </a:rPr>
              <a:t>(result, “It is expected that the result is the registered user.”);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95F57D-78B6-472A-B83E-BF2F7DA22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36C34-0BC7-45C6-815B-1B7A80E03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9492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B3969A-0412-436E-88E4-460936C1651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.NET Unit Test Frameworks</a:t>
            </a:r>
          </a:p>
        </p:txBody>
      </p:sp>
    </p:spTree>
    <p:extLst>
      <p:ext uri="{BB962C8B-B14F-4D97-AF65-F5344CB8AC3E}">
        <p14:creationId xmlns:p14="http://schemas.microsoft.com/office/powerpoint/2010/main" val="1065496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15A312-E385-43FE-911E-5B6F3494D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Unit Test Frameworks</a:t>
            </a: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7DF4EC7A-2FD3-40BB-AB0E-8F97F4E271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numCol="1"/>
          <a:lstStyle/>
          <a:p>
            <a:r>
              <a:rPr lang="en-US" dirty="0"/>
              <a:t>Provides an API to structure tests</a:t>
            </a:r>
          </a:p>
          <a:p>
            <a:r>
              <a:rPr lang="en-US" dirty="0"/>
              <a:t>Assert outcomes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MSTest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 err="1"/>
              <a:t>NUnit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 err="1"/>
              <a:t>xUnit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158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42698-5AF4-40A6-A7B1-615EAC500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 Framework Attributes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4C6F06-5CA7-4CFB-B9A8-4BD82622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9A1E3B-E42B-417C-9CAB-1B2BE70AA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16</a:t>
            </a:fld>
            <a:endParaRPr lang="nl-NL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204F4D9-56D5-4B1A-95B1-A4BC2F0AC2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9927635"/>
              </p:ext>
            </p:extLst>
          </p:nvPr>
        </p:nvGraphicFramePr>
        <p:xfrm>
          <a:off x="827069" y="1835465"/>
          <a:ext cx="10459092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5537">
                  <a:extLst>
                    <a:ext uri="{9D8B030D-6E8A-4147-A177-3AD203B41FA5}">
                      <a16:colId xmlns:a16="http://schemas.microsoft.com/office/drawing/2014/main" val="1887352033"/>
                    </a:ext>
                  </a:extLst>
                </a:gridCol>
                <a:gridCol w="2373330">
                  <a:extLst>
                    <a:ext uri="{9D8B030D-6E8A-4147-A177-3AD203B41FA5}">
                      <a16:colId xmlns:a16="http://schemas.microsoft.com/office/drawing/2014/main" val="801944449"/>
                    </a:ext>
                  </a:extLst>
                </a:gridCol>
                <a:gridCol w="2434976">
                  <a:extLst>
                    <a:ext uri="{9D8B030D-6E8A-4147-A177-3AD203B41FA5}">
                      <a16:colId xmlns:a16="http://schemas.microsoft.com/office/drawing/2014/main" val="18541411"/>
                    </a:ext>
                  </a:extLst>
                </a:gridCol>
                <a:gridCol w="2445249">
                  <a:extLst>
                    <a:ext uri="{9D8B030D-6E8A-4147-A177-3AD203B41FA5}">
                      <a16:colId xmlns:a16="http://schemas.microsoft.com/office/drawing/2014/main" val="3814614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MSTest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NUnit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xUnit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096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Identify test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TestClass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TestFixture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53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Identify test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TestMethod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[Test]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[Fact]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8206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/>
                      <a:r>
                        <a:rPr lang="en-US" dirty="0"/>
                        <a:t>Parameterized test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[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DataTestMethod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]</a:t>
                      </a:r>
                      <a:endParaRPr 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TestCase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[Theory]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266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/>
                      <a:r>
                        <a:rPr lang="en-US" dirty="0"/>
                        <a:t>Run before every test in a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TestInitialize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SetUp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072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/>
                      <a:r>
                        <a:rPr lang="en-US" dirty="0"/>
                        <a:t>Run after every test in a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TestCleanup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TearDown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553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Run once before any tests are run in a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ClassInitialize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OneTimeSetUp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389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Run once after all tests are run in a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ClassCleanUp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[</a:t>
                      </a:r>
                      <a:r>
                        <a:rPr lang="en-US" dirty="0" err="1">
                          <a:latin typeface="Consolas" panose="020B0609020204030204" pitchFamily="49" charset="0"/>
                        </a:rPr>
                        <a:t>OneTimeTearDown</a:t>
                      </a:r>
                      <a:r>
                        <a:rPr lang="en-US" dirty="0">
                          <a:latin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0580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6318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8A4D5-81CC-4408-9AAE-F7A524CDC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Frameworks &amp; Libraries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BDDAB5-27B5-484D-A04C-97811BD24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CCA52-5D7A-475F-8E6B-691D51437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17</a:t>
            </a:fld>
            <a:endParaRPr lang="nl-NL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D0A067B0-93E0-48F0-B4DB-00AC76EFC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7037873"/>
              </p:ext>
            </p:extLst>
          </p:nvPr>
        </p:nvGraphicFramePr>
        <p:xfrm>
          <a:off x="1604617" y="1391479"/>
          <a:ext cx="9512300" cy="42747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834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3C79-2852-488B-B7E9-C7855BF33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Assertions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81DA8-E881-40E8-9AB1-D77C2EFBC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NUnit</a:t>
            </a:r>
            <a:br>
              <a:rPr lang="en-US" dirty="0"/>
            </a:br>
            <a:br>
              <a:rPr lang="en-US" dirty="0"/>
            </a:br>
            <a:r>
              <a:rPr lang="en-US" sz="2400" dirty="0">
                <a:solidFill>
                  <a:srgbClr val="00B050"/>
                </a:solidFill>
              </a:rPr>
              <a:t>//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Don’t do this</a:t>
            </a:r>
            <a:br>
              <a:rPr lang="en-US" dirty="0"/>
            </a:br>
            <a:r>
              <a:rPr lang="en-US" sz="2400" dirty="0" err="1">
                <a:latin typeface="Consolas" panose="020B0609020204030204" pitchFamily="49" charset="0"/>
              </a:rPr>
              <a:t>Assert.IsTrue</a:t>
            </a:r>
            <a:r>
              <a:rPr lang="en-US" sz="2400" dirty="0">
                <a:latin typeface="Consolas" panose="020B0609020204030204" pitchFamily="49" charset="0"/>
              </a:rPr>
              <a:t>(result == 2);</a:t>
            </a:r>
            <a:br>
              <a:rPr lang="en-US" sz="2400" dirty="0">
                <a:latin typeface="Consolas" panose="020B0609020204030204" pitchFamily="49" charset="0"/>
              </a:rPr>
            </a:b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Slightly better, but not the best to read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Assert.AreEqual</a:t>
            </a:r>
            <a:r>
              <a:rPr lang="en-US" sz="2400" dirty="0">
                <a:latin typeface="Consolas" panose="020B0609020204030204" pitchFamily="49" charset="0"/>
              </a:rPr>
              <a:t>(2, result);</a:t>
            </a:r>
            <a:br>
              <a:rPr lang="en-US" sz="2400" dirty="0">
                <a:latin typeface="Consolas" panose="020B0609020204030204" pitchFamily="49" charset="0"/>
              </a:rPr>
            </a:b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Very expressive and fluent!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Assert.That</a:t>
            </a:r>
            <a:r>
              <a:rPr lang="en-US" sz="2400" dirty="0">
                <a:latin typeface="Consolas" panose="020B0609020204030204" pitchFamily="49" charset="0"/>
              </a:rPr>
              <a:t>(result, </a:t>
            </a:r>
            <a:r>
              <a:rPr lang="en-US" sz="2400" dirty="0" err="1">
                <a:latin typeface="Consolas" panose="020B0609020204030204" pitchFamily="49" charset="0"/>
              </a:rPr>
              <a:t>Is.EqualTo</a:t>
            </a:r>
            <a:r>
              <a:rPr lang="en-US" sz="2400" dirty="0">
                <a:latin typeface="Consolas" panose="020B0609020204030204" pitchFamily="49" charset="0"/>
              </a:rPr>
              <a:t>(2), “Result is expected to be equal to 2, please check the </a:t>
            </a:r>
            <a:r>
              <a:rPr lang="en-US" sz="2400" dirty="0" err="1">
                <a:latin typeface="Consolas" panose="020B0609020204030204" pitchFamily="49" charset="0"/>
              </a:rPr>
              <a:t>nameof</a:t>
            </a:r>
            <a:r>
              <a:rPr lang="en-US" sz="2400" dirty="0">
                <a:latin typeface="Consolas" panose="020B0609020204030204" pitchFamily="49" charset="0"/>
              </a:rPr>
              <a:t>(Calculator) class.”);</a:t>
            </a:r>
            <a:br>
              <a:rPr lang="en-US" sz="2400" dirty="0">
                <a:latin typeface="Consolas" panose="020B0609020204030204" pitchFamily="49" charset="0"/>
              </a:rPr>
            </a:br>
            <a:br>
              <a:rPr lang="en-US" sz="2400" dirty="0">
                <a:latin typeface="Consolas" panose="020B0609020204030204" pitchFamily="49" charset="0"/>
              </a:rPr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E851A1-F285-4906-AC63-EBE2FA051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57813-0528-4F56-BE94-C70888F9D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6362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3C79-2852-488B-B7E9-C7855BF33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Assertions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81DA8-E881-40E8-9AB1-D77C2EFBC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FluentAssertions</a:t>
            </a:r>
            <a:br>
              <a:rPr lang="en-US" dirty="0"/>
            </a:br>
            <a:br>
              <a:rPr lang="en-US" dirty="0"/>
            </a:br>
            <a:r>
              <a:rPr lang="en-US" sz="2400" dirty="0" err="1">
                <a:latin typeface="Consolas" panose="020B0609020204030204" pitchFamily="49" charset="0"/>
              </a:rPr>
              <a:t>result.Should</a:t>
            </a:r>
            <a:r>
              <a:rPr lang="en-US" sz="2400" dirty="0">
                <a:latin typeface="Consolas" panose="020B0609020204030204" pitchFamily="49" charset="0"/>
              </a:rPr>
              <a:t>().</a:t>
            </a:r>
            <a:r>
              <a:rPr lang="en-US" sz="2400" dirty="0" err="1">
                <a:latin typeface="Consolas" panose="020B0609020204030204" pitchFamily="49" charset="0"/>
              </a:rPr>
              <a:t>NotBeNull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  <a:br>
              <a:rPr lang="en-US" sz="2400" dirty="0">
                <a:latin typeface="Consolas" panose="020B0609020204030204" pitchFamily="49" charset="0"/>
              </a:rPr>
            </a:b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result.Should</a:t>
            </a:r>
            <a:r>
              <a:rPr lang="en-US" sz="2400" dirty="0">
                <a:latin typeface="Consolas" panose="020B0609020204030204" pitchFamily="49" charset="0"/>
              </a:rPr>
              <a:t>().</a:t>
            </a:r>
            <a:r>
              <a:rPr lang="en-US" sz="2400" dirty="0" err="1">
                <a:latin typeface="Consolas" panose="020B0609020204030204" pitchFamily="49" charset="0"/>
              </a:rPr>
              <a:t>StartWith</a:t>
            </a:r>
            <a:r>
              <a:rPr lang="en-US" sz="2400" dirty="0">
                <a:latin typeface="Consolas" panose="020B0609020204030204" pitchFamily="49" charset="0"/>
              </a:rPr>
              <a:t>(“A”).</a:t>
            </a:r>
            <a:r>
              <a:rPr lang="en-US" sz="2400" dirty="0" err="1">
                <a:latin typeface="Consolas" panose="020B0609020204030204" pitchFamily="49" charset="0"/>
              </a:rPr>
              <a:t>And.Contain</a:t>
            </a:r>
            <a:r>
              <a:rPr lang="en-US" sz="2400" dirty="0">
                <a:latin typeface="Consolas" panose="020B0609020204030204" pitchFamily="49" charset="0"/>
              </a:rPr>
              <a:t>(“BC”)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.</a:t>
            </a:r>
            <a:r>
              <a:rPr lang="en-US" sz="2400" dirty="0" err="1">
                <a:latin typeface="Consolas" panose="020B0609020204030204" pitchFamily="49" charset="0"/>
              </a:rPr>
              <a:t>And.HaveLength</a:t>
            </a:r>
            <a:r>
              <a:rPr lang="en-US" sz="2400" dirty="0">
                <a:latin typeface="Consolas" panose="020B0609020204030204" pitchFamily="49" charset="0"/>
              </a:rPr>
              <a:t>(5);</a:t>
            </a:r>
            <a:br>
              <a:rPr lang="en-US" sz="2400" dirty="0">
                <a:latin typeface="Consolas" panose="020B0609020204030204" pitchFamily="49" charset="0"/>
              </a:rPr>
            </a:b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collection.Should</a:t>
            </a:r>
            <a:r>
              <a:rPr lang="en-US" sz="2400" dirty="0">
                <a:latin typeface="Consolas" panose="020B0609020204030204" pitchFamily="49" charset="0"/>
              </a:rPr>
              <a:t>().</a:t>
            </a:r>
            <a:r>
              <a:rPr lang="en-US" sz="2400" dirty="0" err="1">
                <a:latin typeface="Consolas" panose="020B0609020204030204" pitchFamily="49" charset="0"/>
              </a:rPr>
              <a:t>NotBeNullOrEmpty</a:t>
            </a:r>
            <a:r>
              <a:rPr lang="en-US" sz="2400" dirty="0">
                <a:latin typeface="Consolas" panose="020B0609020204030204" pitchFamily="49" charset="0"/>
              </a:rPr>
              <a:t>();</a:t>
            </a:r>
            <a:br>
              <a:rPr lang="en-US" sz="2400" dirty="0">
                <a:latin typeface="Consolas" panose="020B0609020204030204" pitchFamily="49" charset="0"/>
              </a:rPr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E851A1-F285-4906-AC63-EBE2FA051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57813-0528-4F56-BE94-C70888F9D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19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72033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D39C6C-1A42-4823-87E9-D20624801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Day 1</a:t>
            </a:r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847EBB6A-0841-40AB-A717-A39634040A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10487924" cy="4689297"/>
          </a:xfrm>
        </p:spPr>
        <p:txBody>
          <a:bodyPr numCol="2"/>
          <a:lstStyle/>
          <a:p>
            <a:r>
              <a:rPr lang="en-US" dirty="0"/>
              <a:t>Check-in</a:t>
            </a:r>
          </a:p>
          <a:p>
            <a:r>
              <a:rPr lang="en-US" dirty="0"/>
              <a:t>Unit testing 101</a:t>
            </a:r>
          </a:p>
          <a:p>
            <a:r>
              <a:rPr lang="en-US" dirty="0"/>
              <a:t>.NET Unit Test Frameworks </a:t>
            </a:r>
          </a:p>
          <a:p>
            <a:r>
              <a:rPr lang="en-US" dirty="0"/>
              <a:t>Test Driven Development</a:t>
            </a:r>
          </a:p>
          <a:p>
            <a:r>
              <a:rPr lang="en-US" dirty="0"/>
              <a:t>Exceptions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Testable code</a:t>
            </a:r>
          </a:p>
          <a:p>
            <a:r>
              <a:rPr lang="en-US" dirty="0"/>
              <a:t>Mocking dependencies</a:t>
            </a:r>
          </a:p>
          <a:p>
            <a:r>
              <a:rPr lang="en-US" dirty="0"/>
              <a:t>System.IO</a:t>
            </a:r>
          </a:p>
          <a:p>
            <a:r>
              <a:rPr lang="en-US" dirty="0"/>
              <a:t>Async</a:t>
            </a:r>
          </a:p>
          <a:p>
            <a:r>
              <a:rPr lang="en-US" dirty="0"/>
              <a:t>Checkout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360CD833-1194-4DC0-B7D6-EA264DCC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</p:spPr>
        <p:txBody>
          <a:bodyPr/>
          <a:lstStyle/>
          <a:p>
            <a:fld id="{7AD0FE45-509C-4BDF-9EDE-64426F8DF3D2}" type="slidenum">
              <a:rPr lang="nl-NL" smtClean="0"/>
              <a:pPr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3181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08028-F004-4CC9-BF45-E13792BEE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18ECE4-AE0D-48D3-93BA-16C5CFCB1D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Unit testing with </a:t>
            </a:r>
            <a:r>
              <a:rPr lang="en-US" dirty="0" err="1"/>
              <a:t>xUnit</a:t>
            </a:r>
            <a:endParaRPr lang="en-US" dirty="0"/>
          </a:p>
          <a:p>
            <a:r>
              <a:rPr lang="en-US" dirty="0"/>
              <a:t>Assertions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D0F9CA-79FB-46B4-9D70-5A059BA2F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0E3899-9C43-4B4E-B857-4C0FD68E4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105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EF07D7-135E-4CD0-A437-707BF402586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Test Driven Development</a:t>
            </a:r>
          </a:p>
        </p:txBody>
      </p:sp>
    </p:spTree>
    <p:extLst>
      <p:ext uri="{BB962C8B-B14F-4D97-AF65-F5344CB8AC3E}">
        <p14:creationId xmlns:p14="http://schemas.microsoft.com/office/powerpoint/2010/main" val="1117500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BFC5537-F777-44AD-8E4C-4E265618D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Driven Development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2575D3-036A-4ED0-94B1-B41523AA0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</p:spPr>
        <p:txBody>
          <a:bodyPr/>
          <a:lstStyle/>
          <a:p>
            <a:fld id="{7AD0FE45-509C-4BDF-9EDE-64426F8DF3D2}" type="slidenum">
              <a:rPr lang="nl-NL" smtClean="0"/>
              <a:pPr/>
              <a:t>22</a:t>
            </a:fld>
            <a:endParaRPr lang="nl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6C3280-FE6C-4CF2-B5E3-C8A6AC22F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705" y="1702728"/>
            <a:ext cx="56769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221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E6E6B-F887-428C-A855-E395397C3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0A1B18-6FB5-49F7-A8A8-86CD5DCAE7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1949E-E593-4FDE-B41C-80FA6262C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70312-A8FD-4624-8126-695E37602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23</a:t>
            </a:fld>
            <a:endParaRPr lang="nl-NL"/>
          </a:p>
        </p:txBody>
      </p:sp>
      <p:pic>
        <p:nvPicPr>
          <p:cNvPr id="1026" name="Picture 2" descr="https://images-na.ssl-images-amazon.com/images/I/51kDbV%2BN65L._SX396_BO1,204,203,200_.jpg">
            <a:extLst>
              <a:ext uri="{FF2B5EF4-FFF2-40B4-BE49-F238E27FC236}">
                <a16:creationId xmlns:a16="http://schemas.microsoft.com/office/drawing/2014/main" id="{EAC1E537-2019-4C25-BE7B-DFB1E7748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768" y="1257997"/>
            <a:ext cx="3790950" cy="475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3838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E3B21-D9D7-4AC0-AADD-3A61ED656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CFF192-1445-498C-8E6E-AE751FBC9E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Write the minimum amount of code in order to pass the test.</a:t>
            </a:r>
          </a:p>
          <a:p>
            <a:pPr lvl="1"/>
            <a:r>
              <a:rPr lang="en-US" dirty="0"/>
              <a:t> Having a small unit of work makes the debugging easier</a:t>
            </a:r>
          </a:p>
          <a:p>
            <a:pPr lvl="1"/>
            <a:r>
              <a:rPr lang="en-US" dirty="0"/>
              <a:t> Makes test code easier to read &amp; understand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C0B4E3-7924-447A-BF5D-C2A54293F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EEE6AA-4EF7-4B2E-A3B5-5BD1A59AB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28294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C5247-A67C-4673-AE39-303F36D95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Unit Testing in VS2017 Enterprise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AEF970-AAE0-4867-B42D-4CCC7D3E8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43728C-3E7A-400D-A492-C7D555207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25</a:t>
            </a:fld>
            <a:endParaRPr lang="nl-NL"/>
          </a:p>
        </p:txBody>
      </p:sp>
      <p:sp>
        <p:nvSpPr>
          <p:cNvPr id="7" name="AutoShape 4" descr="https://docs.microsoft.com/en-us/visualstudio/test/media/lut-codewindow.png?view=vs-2017">
            <a:extLst>
              <a:ext uri="{FF2B5EF4-FFF2-40B4-BE49-F238E27FC236}">
                <a16:creationId xmlns:a16="http://schemas.microsoft.com/office/drawing/2014/main" id="{DAB0FEF1-135E-407F-B8D7-F9236B0663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98637" y="577098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ED74A7-889C-4BF2-A387-09C303D9DA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302" y="1397998"/>
            <a:ext cx="6994669" cy="507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5094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A0854-826C-4CDE-9CA4-D8F765A0E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kata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E65407-2D84-4565-AE75-D605330394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“A kata is a form of </a:t>
            </a:r>
            <a:r>
              <a:rPr lang="en-US" i="1" dirty="0"/>
              <a:t>deliberate</a:t>
            </a:r>
            <a:r>
              <a:rPr lang="en-US" dirty="0"/>
              <a:t> </a:t>
            </a:r>
            <a:r>
              <a:rPr lang="en-US" b="1" i="1" dirty="0"/>
              <a:t>practice</a:t>
            </a:r>
            <a:r>
              <a:rPr lang="en-US" dirty="0"/>
              <a:t>, with its roots in the martial arts world. It describes a choreographed pattern of movements used to </a:t>
            </a:r>
            <a:r>
              <a:rPr lang="en-US" i="1" dirty="0"/>
              <a:t>train yourself</a:t>
            </a:r>
            <a:r>
              <a:rPr lang="en-US" dirty="0"/>
              <a:t> to the level of </a:t>
            </a:r>
            <a:r>
              <a:rPr lang="en-US" i="1" dirty="0"/>
              <a:t>muscle memory</a:t>
            </a:r>
            <a:r>
              <a:rPr lang="en-US" dirty="0"/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In the world of programming, katas are small coding exercises that a programmer completes on a daily basis. 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C2D216-13BA-410B-AD48-3F7465D12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A29E76-2F2C-4C73-B8EB-B0327C3AA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20452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Hands-on-Labs Solution &amp; Docs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Clone repo: </a:t>
            </a:r>
            <a:r>
              <a:rPr lang="en-US" dirty="0">
                <a:hlinkClick r:id="rId2"/>
              </a:rPr>
              <a:t>https://github.com/XpiritBV/UnitTesting</a:t>
            </a:r>
            <a:endParaRPr lang="en-US" dirty="0"/>
          </a:p>
          <a:p>
            <a:r>
              <a:rPr lang="en-US" dirty="0"/>
              <a:t>Read  </a:t>
            </a:r>
            <a:r>
              <a:rPr lang="en-US" dirty="0">
                <a:hlinkClick r:id="rId3"/>
              </a:rPr>
              <a:t>tdd_katas/tdd_kata_start.md</a:t>
            </a:r>
            <a:endParaRPr lang="en-US" dirty="0"/>
          </a:p>
          <a:p>
            <a:r>
              <a:rPr lang="en-US" dirty="0"/>
              <a:t>Open the Xpirit.UnittestingWorkshop.sln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0815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Perform TDD Kata 1– Player (15 min timebox)</a:t>
            </a:r>
          </a:p>
          <a:p>
            <a:pPr lvl="1"/>
            <a:r>
              <a:rPr lang="en-US" dirty="0"/>
              <a:t> Pair programming</a:t>
            </a:r>
          </a:p>
          <a:p>
            <a:pPr lvl="1"/>
            <a:r>
              <a:rPr lang="en-US" dirty="0"/>
              <a:t> Ask for help</a:t>
            </a:r>
          </a:p>
          <a:p>
            <a:pPr lvl="1"/>
            <a:r>
              <a:rPr lang="en-US" dirty="0"/>
              <a:t> Central review afterwards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04459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Perform TDD Kata 2 – Moving (20 min timebox)</a:t>
            </a:r>
          </a:p>
          <a:p>
            <a:pPr lvl="1"/>
            <a:r>
              <a:rPr lang="en-US" dirty="0"/>
              <a:t> Pair programming</a:t>
            </a:r>
          </a:p>
          <a:p>
            <a:pPr lvl="1"/>
            <a:r>
              <a:rPr lang="en-US" dirty="0"/>
              <a:t> Ask for help</a:t>
            </a:r>
          </a:p>
          <a:p>
            <a:pPr lvl="1"/>
            <a:r>
              <a:rPr lang="en-US" dirty="0"/>
              <a:t> Central review afterwards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7574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D343-5233-4F51-A2CB-AE511BBDB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4139A9-D8E4-4523-B84A-502D1AF2F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Slides</a:t>
            </a:r>
          </a:p>
          <a:p>
            <a:r>
              <a:rPr lang="en-US" dirty="0"/>
              <a:t>Demos</a:t>
            </a:r>
          </a:p>
          <a:p>
            <a:r>
              <a:rPr lang="en-US" dirty="0"/>
              <a:t>Hands-On-Labs</a:t>
            </a:r>
          </a:p>
          <a:p>
            <a:pPr lvl="1"/>
            <a:r>
              <a:rPr lang="en-US" dirty="0"/>
              <a:t> TDD katas </a:t>
            </a:r>
          </a:p>
          <a:p>
            <a:pPr lvl="1"/>
            <a:r>
              <a:rPr lang="en-US" dirty="0"/>
              <a:t> Pair programming</a:t>
            </a:r>
          </a:p>
          <a:p>
            <a:pPr lvl="1"/>
            <a:r>
              <a:rPr lang="en-US" dirty="0"/>
              <a:t> Ask for help</a:t>
            </a:r>
          </a:p>
          <a:p>
            <a:pPr lvl="1"/>
            <a:r>
              <a:rPr lang="en-US" dirty="0"/>
              <a:t> Central review afterwards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087A82A9-6CD1-438B-BF72-3B4BB5ED4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</p:spPr>
        <p:txBody>
          <a:bodyPr/>
          <a:lstStyle/>
          <a:p>
            <a:fld id="{7AD0FE45-509C-4BDF-9EDE-64426F8DF3D2}" type="slidenum">
              <a:rPr lang="nl-NL" smtClean="0"/>
              <a:pPr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08790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Perform TDD Kata 3 – Winning (20 min timebox)</a:t>
            </a:r>
          </a:p>
          <a:p>
            <a:pPr lvl="1"/>
            <a:r>
              <a:rPr lang="en-US" dirty="0"/>
              <a:t> Pair programming</a:t>
            </a:r>
          </a:p>
          <a:p>
            <a:pPr lvl="1"/>
            <a:r>
              <a:rPr lang="en-US" dirty="0"/>
              <a:t> Ask for help</a:t>
            </a:r>
          </a:p>
          <a:p>
            <a:pPr lvl="1"/>
            <a:r>
              <a:rPr lang="en-US" dirty="0"/>
              <a:t> Central review afterwards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89497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7620DB5-83B1-495F-82A5-2C97CCF9D84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Testable Code</a:t>
            </a:r>
          </a:p>
        </p:txBody>
      </p:sp>
    </p:spTree>
    <p:extLst>
      <p:ext uri="{BB962C8B-B14F-4D97-AF65-F5344CB8AC3E}">
        <p14:creationId xmlns:p14="http://schemas.microsoft.com/office/powerpoint/2010/main" val="7190340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AB52B4-9F05-4D2D-B194-6AA8A95D4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 principles</a:t>
            </a: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906742C6-BB58-4685-BFB3-FD8BE9C5F6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b="1" dirty="0"/>
              <a:t>S</a:t>
            </a:r>
            <a:r>
              <a:rPr lang="en-US" dirty="0"/>
              <a:t> - Single-responsibility principle</a:t>
            </a:r>
          </a:p>
          <a:p>
            <a:r>
              <a:rPr lang="en-US" b="1" dirty="0"/>
              <a:t>O</a:t>
            </a:r>
            <a:r>
              <a:rPr lang="en-US" dirty="0"/>
              <a:t> - Open-closed principle</a:t>
            </a:r>
          </a:p>
          <a:p>
            <a:r>
              <a:rPr lang="en-US" b="1" dirty="0"/>
              <a:t>L</a:t>
            </a:r>
            <a:r>
              <a:rPr lang="en-US" dirty="0"/>
              <a:t> -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  <a:p>
            <a:r>
              <a:rPr lang="en-US" b="1" dirty="0"/>
              <a:t>I</a:t>
            </a:r>
            <a:r>
              <a:rPr lang="en-US" dirty="0"/>
              <a:t> - Interface segregation principle</a:t>
            </a:r>
          </a:p>
          <a:p>
            <a:r>
              <a:rPr lang="en-US" b="1" dirty="0"/>
              <a:t>D</a:t>
            </a:r>
            <a:r>
              <a:rPr lang="en-US" dirty="0"/>
              <a:t> - Dependency Inversion Principle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3A8ACF-240B-4D0B-B85E-BEC011B9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</p:spPr>
        <p:txBody>
          <a:bodyPr/>
          <a:lstStyle/>
          <a:p>
            <a:fld id="{7AD0FE45-509C-4BDF-9EDE-64426F8DF3D2}" type="slidenum">
              <a:rPr lang="nl-NL" smtClean="0"/>
              <a:pPr/>
              <a:t>32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174691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0BA41-C35C-4E1B-854C-8E43209A5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responsibility principle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2D485F-C353-4FF2-B80E-26A2F7A6F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“A class should have one and only one reason to change, meaning that a class should have only one job.”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F4D99D-F112-483D-8355-5CD43406C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B3EDF6-F2B6-4DBB-A57B-B3587CA1C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13657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F15A-8F69-49A3-B5B5-FEF91D176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Open-closed principle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05C998-81E3-4AA5-86A3-23451CA19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“Objects or entities should be open for extension, but closed for modification.”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06494E-1DB8-4B41-914F-212380492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E5B4CF-A1AA-4973-ADD3-B53EBB3C2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46011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F15A-8F69-49A3-B5B5-FEF91D176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05C998-81E3-4AA5-86A3-23451CA19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“Objects in a program should be replaceable with instances of their subtypes without altering the correctness of that program.”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06494E-1DB8-4B41-914F-212380492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E5B4CF-A1AA-4973-ADD3-B53EBB3C2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12708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F15A-8F69-49A3-B5B5-FEF91D176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segregation principle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05C998-81E3-4AA5-86A3-23451CA19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“Many client-specific interfaces are better than one general-purpose interface.”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06494E-1DB8-4B41-914F-212380492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E5B4CF-A1AA-4973-ADD3-B53EBB3C2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63913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F15A-8F69-49A3-B5B5-FEF91D176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inversion principle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05C998-81E3-4AA5-86A3-23451CA19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“One should "depend upon abstractions, not concretions.”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06494E-1DB8-4B41-914F-212380492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E5B4CF-A1AA-4973-ADD3-B53EBB3C2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37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41660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D68F2-EA22-415D-87AE-13361D4E0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&gt; Calculate Code Metrics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AA813-B45A-4339-A4A5-1C6F257B75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578A87-E586-478A-BEA1-2288DBD1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5133F-A43E-41DE-98DD-B038A8A6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38</a:t>
            </a:fld>
            <a:endParaRPr lang="nl-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18B7DE-A544-4BE3-A8F5-9BF8BA2A6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987" y="1747019"/>
            <a:ext cx="10177537" cy="452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0551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358F7-5C24-4234-8114-B0C930445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Seams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B6ABCD-49CA-4097-BF8A-D416B6316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Seams are places in the code where behavior can be changed to allow unit testing</a:t>
            </a:r>
          </a:p>
          <a:p>
            <a:pPr lvl="1"/>
            <a:r>
              <a:rPr lang="en-US" dirty="0"/>
              <a:t> Do use dependency injection using interfaces </a:t>
            </a:r>
          </a:p>
          <a:p>
            <a:pPr lvl="1"/>
            <a:r>
              <a:rPr lang="en-US" dirty="0"/>
              <a:t> Do use virtual methods or properties</a:t>
            </a:r>
          </a:p>
          <a:p>
            <a:pPr lvl="1"/>
            <a:r>
              <a:rPr lang="en-US" dirty="0"/>
              <a:t> Don’t use static classes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1D32A-7B72-463B-A522-F2DF7AFDF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30955-2060-4F91-897F-27CD812FA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63244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0D2E56-B390-4AC3-AE2D-810671BE099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Unit Testing 101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155C0F-CDB6-41AD-8F21-54DAF21AB49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99888" y="6251575"/>
            <a:ext cx="392112" cy="217488"/>
          </a:xfrm>
          <a:prstGeom prst="rect">
            <a:avLst/>
          </a:prstGeom>
        </p:spPr>
        <p:txBody>
          <a:bodyPr/>
          <a:lstStyle/>
          <a:p>
            <a:fld id="{7AD0FE45-509C-4BDF-9EDE-64426F8DF3D2}" type="slidenum">
              <a:rPr lang="nl-NL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1404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A4E1F-35C0-4C23-83E4-796030735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Isolation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AAF31-686E-41C2-BDBE-23BD9715E6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Unit tests do not use actual implementation of dependencies</a:t>
            </a:r>
          </a:p>
          <a:p>
            <a:pPr lvl="1"/>
            <a:r>
              <a:rPr lang="en-US" dirty="0"/>
              <a:t> Databases</a:t>
            </a:r>
          </a:p>
          <a:p>
            <a:pPr lvl="1"/>
            <a:r>
              <a:rPr lang="en-US" dirty="0"/>
              <a:t> Web services </a:t>
            </a:r>
          </a:p>
          <a:p>
            <a:pPr lvl="1"/>
            <a:r>
              <a:rPr lang="en-US" dirty="0"/>
              <a:t> File system</a:t>
            </a:r>
          </a:p>
          <a:p>
            <a:r>
              <a:rPr lang="en-US" dirty="0"/>
              <a:t>Replace dependencies with fake objects</a:t>
            </a:r>
          </a:p>
          <a:p>
            <a:r>
              <a:rPr lang="en-US" dirty="0"/>
              <a:t>Choose size of your unit:</a:t>
            </a:r>
          </a:p>
          <a:p>
            <a:pPr lvl="1"/>
            <a:r>
              <a:rPr lang="en-US" dirty="0"/>
              <a:t> Unit isolation testing</a:t>
            </a:r>
          </a:p>
          <a:p>
            <a:pPr lvl="1"/>
            <a:r>
              <a:rPr lang="en-US" dirty="0"/>
              <a:t> Unit integration testing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9BC3F9-2568-4207-A96D-F2A529A61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3AF377-52DE-4C29-88A2-C08C02BE1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4519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7F9BE-F1AA-4A8C-A126-5D04540F9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Inversion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9AA8F-3046-4EFD-8A29-4AF7A888E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0490" y="2024865"/>
            <a:ext cx="10487924" cy="4124705"/>
          </a:xfrm>
        </p:spPr>
        <p:txBody>
          <a:bodyPr/>
          <a:lstStyle/>
          <a:p>
            <a:r>
              <a:rPr lang="en-US" dirty="0"/>
              <a:t>High-level modules should not depend on low-level modules. Both should depend on abstractions.</a:t>
            </a:r>
          </a:p>
          <a:p>
            <a:r>
              <a:rPr lang="en-US" dirty="0"/>
              <a:t>Abstractions should not depend on details. Details should depend on abstractions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8E4FB-7782-465D-BC36-CD38C62B8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0CB0CD-4278-4C9E-93EF-D506BBB2D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41</a:t>
            </a:fld>
            <a:endParaRPr lang="nl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6F74E-2465-4ECB-9709-79DAB9724A93}"/>
              </a:ext>
            </a:extLst>
          </p:cNvPr>
          <p:cNvSpPr/>
          <p:nvPr/>
        </p:nvSpPr>
        <p:spPr>
          <a:xfrm>
            <a:off x="2478681" y="4608537"/>
            <a:ext cx="1649895" cy="596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 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D8FE63-2899-44D2-A96E-69DE58911BAC}"/>
              </a:ext>
            </a:extLst>
          </p:cNvPr>
          <p:cNvSpPr/>
          <p:nvPr/>
        </p:nvSpPr>
        <p:spPr>
          <a:xfrm>
            <a:off x="7748687" y="4608538"/>
            <a:ext cx="1649895" cy="596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 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5ADD00-AD92-452D-8896-AC31603B7BB6}"/>
              </a:ext>
            </a:extLst>
          </p:cNvPr>
          <p:cNvSpPr/>
          <p:nvPr/>
        </p:nvSpPr>
        <p:spPr>
          <a:xfrm>
            <a:off x="5113684" y="4608538"/>
            <a:ext cx="1649895" cy="596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Interface 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FA7D00-F783-473C-94C3-348D2A6DCBEA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4128576" y="4906711"/>
            <a:ext cx="985108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15015CF-4195-4383-842A-A02CA984FB7A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6763579" y="4906712"/>
            <a:ext cx="98510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2157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87BF3-E5B6-40AB-872A-0B1341A8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B6768A-8629-4DD6-9CCC-256FD0408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Make internal dependencies accessible to outside world</a:t>
            </a:r>
          </a:p>
          <a:p>
            <a:pPr lvl="1"/>
            <a:r>
              <a:rPr lang="en-US" dirty="0"/>
              <a:t> Convenient in a lot of situations, e.g. changes, testing</a:t>
            </a:r>
          </a:p>
          <a:p>
            <a:pPr lvl="1"/>
            <a:r>
              <a:rPr lang="en-US" dirty="0"/>
              <a:t> Be explicit about dependencies</a:t>
            </a:r>
          </a:p>
          <a:p>
            <a:r>
              <a:rPr lang="en-US" dirty="0"/>
              <a:t>Three common ways to inject a dependency</a:t>
            </a:r>
          </a:p>
          <a:p>
            <a:pPr lvl="1"/>
            <a:r>
              <a:rPr lang="en-US" dirty="0"/>
              <a:t> Constructor</a:t>
            </a:r>
          </a:p>
          <a:p>
            <a:pPr lvl="1"/>
            <a:r>
              <a:rPr lang="en-US" dirty="0"/>
              <a:t> Property</a:t>
            </a:r>
          </a:p>
          <a:p>
            <a:pPr lvl="1"/>
            <a:r>
              <a:rPr lang="en-US" dirty="0"/>
              <a:t> Method call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0CEAC-8F06-4E82-AB9A-1D90F53A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453887-E45D-4C56-A2B7-06DA2E437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45244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1B6F8-F259-402F-A874-ED917226A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Injection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F9787E-71E9-492C-AA01-9CF82F995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700577-1BB3-4EDF-BA12-BDB82C213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43</a:t>
            </a:fld>
            <a:endParaRPr lang="nl-NL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008A95F0-BB88-4AF6-93E7-AFDD7EF1163C}"/>
              </a:ext>
            </a:extLst>
          </p:cNvPr>
          <p:cNvSpPr txBox="1">
            <a:spLocks/>
          </p:cNvSpPr>
          <p:nvPr/>
        </p:nvSpPr>
        <p:spPr>
          <a:xfrm>
            <a:off x="2635837" y="1846721"/>
            <a:ext cx="6821245" cy="37519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31813" indent="-258763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alibri" panose="020F0502020204030204" pitchFamily="34" charset="0"/>
              <a:buChar char="→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b="1" kern="120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533400" indent="-5334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812800" indent="-2794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6pPr>
            <a:lvl7pPr marL="1168400" indent="-355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alibri" panose="020F0502020204030204" pitchFamily="34" charset="0"/>
              <a:buChar char="→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7pPr>
            <a:lvl8pPr marL="342900" indent="-3429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public class Game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   </a:t>
            </a:r>
            <a:r>
              <a:rPr lang="en-US" sz="1800" b="1" dirty="0">
                <a:latin typeface="Consolas" panose="020B0609020204030204" pitchFamily="49" charset="0"/>
              </a:rPr>
              <a:t>private </a:t>
            </a:r>
            <a:r>
              <a:rPr lang="en-US" sz="1800" b="1" dirty="0" err="1">
                <a:latin typeface="Consolas" panose="020B0609020204030204" pitchFamily="49" charset="0"/>
              </a:rPr>
              <a:t>IHighScoreService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;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public Game(</a:t>
            </a:r>
            <a:r>
              <a:rPr lang="en-US" sz="1800" b="1" dirty="0" err="1">
                <a:latin typeface="Consolas" panose="020B0609020204030204" pitchFamily="49" charset="0"/>
              </a:rPr>
              <a:t>IHighScoreService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)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{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   </a:t>
            </a:r>
            <a:r>
              <a:rPr lang="en-US" sz="1800" b="1" dirty="0" err="1">
                <a:latin typeface="Consolas" panose="020B0609020204030204" pitchFamily="49" charset="0"/>
              </a:rPr>
              <a:t>this.highScoreService</a:t>
            </a:r>
            <a:r>
              <a:rPr lang="en-US" sz="1800" b="1" dirty="0">
                <a:latin typeface="Consolas" panose="020B0609020204030204" pitchFamily="49" charset="0"/>
              </a:rPr>
              <a:t> =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;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   public void Play()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{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</a:t>
            </a:r>
            <a:r>
              <a:rPr lang="en-US" sz="1800" dirty="0" err="1">
                <a:latin typeface="Consolas" panose="020B0609020204030204" pitchFamily="49" charset="0"/>
              </a:rPr>
              <a:t>highScoreService.Start</a:t>
            </a:r>
            <a:r>
              <a:rPr lang="en-US" sz="1800" dirty="0">
                <a:latin typeface="Consolas" panose="020B0609020204030204" pitchFamily="49" charset="0"/>
              </a:rPr>
              <a:t>();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…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8790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C7501-3BA6-4487-8153-7115206A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Injection with default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75DBF-948B-46C4-87A4-935F2CE0F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5E9671-7D4B-4764-A123-D54A2381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44</a:t>
            </a:fld>
            <a:endParaRPr lang="nl-NL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0D5C5D8F-822C-40DF-8817-6F3F9159AFEF}"/>
              </a:ext>
            </a:extLst>
          </p:cNvPr>
          <p:cNvSpPr txBox="1">
            <a:spLocks/>
          </p:cNvSpPr>
          <p:nvPr/>
        </p:nvSpPr>
        <p:spPr>
          <a:xfrm>
            <a:off x="2635836" y="1846721"/>
            <a:ext cx="9186760" cy="37519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31813" indent="-258763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alibri" panose="020F0502020204030204" pitchFamily="34" charset="0"/>
              <a:buChar char="→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b="1" kern="120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533400" indent="-5334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812800" indent="-2794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6pPr>
            <a:lvl7pPr marL="1168400" indent="-355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alibri" panose="020F0502020204030204" pitchFamily="34" charset="0"/>
              <a:buChar char="→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7pPr>
            <a:lvl8pPr marL="342900" indent="-3429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public class Game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   </a:t>
            </a:r>
            <a:r>
              <a:rPr lang="en-US" sz="1800" b="1" dirty="0">
                <a:latin typeface="Consolas" panose="020B0609020204030204" pitchFamily="49" charset="0"/>
              </a:rPr>
              <a:t>private </a:t>
            </a:r>
            <a:r>
              <a:rPr lang="en-US" sz="1800" b="1" dirty="0" err="1">
                <a:latin typeface="Consolas" panose="020B0609020204030204" pitchFamily="49" charset="0"/>
              </a:rPr>
              <a:t>IHighScoreService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;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public Game(</a:t>
            </a:r>
            <a:r>
              <a:rPr lang="en-US" sz="1800" b="1" dirty="0" err="1">
                <a:latin typeface="Consolas" panose="020B0609020204030204" pitchFamily="49" charset="0"/>
              </a:rPr>
              <a:t>IHighScoreService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 = null)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{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   </a:t>
            </a:r>
            <a:r>
              <a:rPr lang="en-US" sz="1800" b="1" dirty="0" err="1">
                <a:latin typeface="Consolas" panose="020B0609020204030204" pitchFamily="49" charset="0"/>
              </a:rPr>
              <a:t>this.highScoreService</a:t>
            </a:r>
            <a:r>
              <a:rPr lang="en-US" sz="1800" b="1" dirty="0">
                <a:latin typeface="Consolas" panose="020B0609020204030204" pitchFamily="49" charset="0"/>
              </a:rPr>
              <a:t> =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 ?? new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();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   public void Play()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{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</a:t>
            </a:r>
            <a:r>
              <a:rPr lang="en-US" sz="1800" dirty="0" err="1">
                <a:latin typeface="Consolas" panose="020B0609020204030204" pitchFamily="49" charset="0"/>
              </a:rPr>
              <a:t>highScoreService.Start</a:t>
            </a:r>
            <a:r>
              <a:rPr lang="en-US" sz="1800" dirty="0">
                <a:latin typeface="Consolas" panose="020B0609020204030204" pitchFamily="49" charset="0"/>
              </a:rPr>
              <a:t>();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…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1475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E2DF-06DB-413F-A1F2-3419833B4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Injection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C9BB7-0B9A-422D-84B2-5B7AE1BA7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EF7EAE-CE55-4C49-B5F8-CF3079476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45</a:t>
            </a:fld>
            <a:endParaRPr lang="nl-NL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43E315F3-7B01-4AB6-A77B-FA3BEA234A78}"/>
              </a:ext>
            </a:extLst>
          </p:cNvPr>
          <p:cNvSpPr txBox="1">
            <a:spLocks/>
          </p:cNvSpPr>
          <p:nvPr/>
        </p:nvSpPr>
        <p:spPr>
          <a:xfrm>
            <a:off x="2635838" y="1846721"/>
            <a:ext cx="7700858" cy="37519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31813" indent="-258763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alibri" panose="020F0502020204030204" pitchFamily="34" charset="0"/>
              <a:buChar char="→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b="1" kern="120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533400" indent="-5334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812800" indent="-2794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6pPr>
            <a:lvl7pPr marL="1168400" indent="-355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alibri" panose="020F0502020204030204" pitchFamily="34" charset="0"/>
              <a:buChar char="→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7pPr>
            <a:lvl8pPr marL="342900" indent="-3429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public class Game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</a:t>
            </a:r>
            <a:r>
              <a:rPr lang="en-US" sz="1800" b="1" dirty="0">
                <a:latin typeface="Consolas" panose="020B0609020204030204" pitchFamily="49" charset="0"/>
              </a:rPr>
              <a:t>public </a:t>
            </a:r>
            <a:r>
              <a:rPr lang="en-US" sz="1800" b="1" dirty="0" err="1">
                <a:latin typeface="Consolas" panose="020B0609020204030204" pitchFamily="49" charset="0"/>
              </a:rPr>
              <a:t>IHighScoreService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 { get; set;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public void Play()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{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</a:t>
            </a:r>
            <a:r>
              <a:rPr lang="en-US" sz="1800" dirty="0" err="1">
                <a:latin typeface="Consolas" panose="020B0609020204030204" pitchFamily="49" charset="0"/>
              </a:rPr>
              <a:t>HighScoreService.Start</a:t>
            </a:r>
            <a:r>
              <a:rPr lang="en-US" sz="1800" dirty="0">
                <a:latin typeface="Consolas" panose="020B0609020204030204" pitchFamily="49" charset="0"/>
              </a:rPr>
              <a:t>();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…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29561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E2DF-06DB-413F-A1F2-3419833B4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Injection with default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C9BB7-0B9A-422D-84B2-5B7AE1BA7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EF7EAE-CE55-4C49-B5F8-CF3079476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46</a:t>
            </a:fld>
            <a:endParaRPr lang="nl-NL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43E315F3-7B01-4AB6-A77B-FA3BEA234A78}"/>
              </a:ext>
            </a:extLst>
          </p:cNvPr>
          <p:cNvSpPr txBox="1">
            <a:spLocks/>
          </p:cNvSpPr>
          <p:nvPr/>
        </p:nvSpPr>
        <p:spPr>
          <a:xfrm>
            <a:off x="2635838" y="1846721"/>
            <a:ext cx="9102576" cy="37519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31813" indent="-258763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alibri" panose="020F0502020204030204" pitchFamily="34" charset="0"/>
              <a:buChar char="→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b="1" kern="120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533400" indent="-5334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812800" indent="-2794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6pPr>
            <a:lvl7pPr marL="1168400" indent="-355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Calibri" panose="020F0502020204030204" pitchFamily="34" charset="0"/>
              <a:buChar char="→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7pPr>
            <a:lvl8pPr marL="342900" indent="-3429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90000"/>
                    <a:lumOff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public class Game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</a:t>
            </a:r>
            <a:r>
              <a:rPr lang="en-US" sz="1800" b="1" dirty="0">
                <a:latin typeface="Consolas" panose="020B0609020204030204" pitchFamily="49" charset="0"/>
              </a:rPr>
              <a:t>private </a:t>
            </a:r>
            <a:r>
              <a:rPr lang="en-US" sz="1800" b="1" dirty="0" err="1">
                <a:latin typeface="Consolas" panose="020B0609020204030204" pitchFamily="49" charset="0"/>
              </a:rPr>
              <a:t>IHighScoreService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;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public </a:t>
            </a:r>
            <a:r>
              <a:rPr lang="en-US" sz="1800" b="1" dirty="0" err="1">
                <a:latin typeface="Consolas" panose="020B0609020204030204" pitchFamily="49" charset="0"/>
              </a:rPr>
              <a:t>IHighScoreService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{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   get =&gt;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 ?? new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();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   set =&gt; </a:t>
            </a:r>
            <a:r>
              <a:rPr lang="en-US" sz="1800" b="1" dirty="0" err="1">
                <a:latin typeface="Consolas" panose="020B0609020204030204" pitchFamily="49" charset="0"/>
              </a:rPr>
              <a:t>highScoreService</a:t>
            </a:r>
            <a:r>
              <a:rPr lang="en-US" sz="1800" b="1" dirty="0">
                <a:latin typeface="Consolas" panose="020B0609020204030204" pitchFamily="49" charset="0"/>
              </a:rPr>
              <a:t> = value;</a:t>
            </a:r>
            <a:br>
              <a:rPr lang="en-US" sz="1800" b="1" dirty="0">
                <a:latin typeface="Consolas" panose="020B0609020204030204" pitchFamily="49" charset="0"/>
              </a:rPr>
            </a:br>
            <a:r>
              <a:rPr lang="en-US" sz="1800" b="1" dirty="0">
                <a:latin typeface="Consolas" panose="020B0609020204030204" pitchFamily="49" charset="0"/>
              </a:rPr>
              <a:t>   }</a:t>
            </a: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</a:rPr>
              <a:t>   </a:t>
            </a:r>
            <a:r>
              <a:rPr lang="en-US" sz="1800" dirty="0">
                <a:latin typeface="Consolas" panose="020B0609020204030204" pitchFamily="49" charset="0"/>
              </a:rPr>
              <a:t>public void Play()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{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</a:t>
            </a:r>
            <a:r>
              <a:rPr lang="en-US" sz="1800" dirty="0" err="1">
                <a:latin typeface="Consolas" panose="020B0609020204030204" pitchFamily="49" charset="0"/>
              </a:rPr>
              <a:t>HighScoreService.Start</a:t>
            </a:r>
            <a:r>
              <a:rPr lang="en-US" sz="1800" dirty="0">
                <a:latin typeface="Consolas" panose="020B0609020204030204" pitchFamily="49" charset="0"/>
              </a:rPr>
              <a:t>();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   …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991988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EF07D7-135E-4CD0-A437-707BF402586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Mocking dependencies</a:t>
            </a:r>
          </a:p>
        </p:txBody>
      </p:sp>
    </p:spTree>
    <p:extLst>
      <p:ext uri="{BB962C8B-B14F-4D97-AF65-F5344CB8AC3E}">
        <p14:creationId xmlns:p14="http://schemas.microsoft.com/office/powerpoint/2010/main" val="5918868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7F9BE-F1AA-4A8C-A126-5D04540F9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Mocking Frameworks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9AA8F-3046-4EFD-8A29-4AF7A888E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A mocking framework helps to isolate the behavior of the system under test . It can replace dependencies with mocked objects which can simulate the behavior of the dependencies.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Moq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 err="1"/>
              <a:t>NMock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 err="1"/>
              <a:t>Nsubstitute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 err="1"/>
              <a:t>FakeItEasy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8E4FB-7782-465D-BC36-CD38C62B8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0CB0CD-4278-4C9E-93EF-D506BBB2D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48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226741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0E902-89C6-4120-984D-A5A87A783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Mocking framework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00A36B-2F29-4B5F-AFB0-42E7603C6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9DE9C-9E2F-4403-B28C-9ED17BE4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CC858-9105-4854-B4D1-C25F58E16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49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466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8C06B-7613-42A4-96DF-45340354D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 definition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6D493F-CBCE-49E1-A851-012BC8A55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A piece of code that invokes a </a:t>
            </a:r>
            <a:r>
              <a:rPr lang="en-US" u="sng" dirty="0"/>
              <a:t>unit of work</a:t>
            </a:r>
            <a:r>
              <a:rPr lang="en-US" dirty="0"/>
              <a:t> in the system and then checks a </a:t>
            </a:r>
            <a:r>
              <a:rPr lang="en-US" u="sng" dirty="0"/>
              <a:t>single assumption</a:t>
            </a:r>
            <a:r>
              <a:rPr lang="en-US" dirty="0"/>
              <a:t> about the </a:t>
            </a:r>
            <a:r>
              <a:rPr lang="en-US" u="sng" dirty="0"/>
              <a:t>behavior</a:t>
            </a:r>
            <a:r>
              <a:rPr lang="en-US" dirty="0"/>
              <a:t> of that unit of work</a:t>
            </a:r>
          </a:p>
          <a:p>
            <a:r>
              <a:rPr lang="en-US" dirty="0"/>
              <a:t>Test code verifying application code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80358013-250F-4D8A-8FAE-2780839FD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</p:spPr>
        <p:txBody>
          <a:bodyPr/>
          <a:lstStyle/>
          <a:p>
            <a:fld id="{7AD0FE45-509C-4BDF-9EDE-64426F8DF3D2}" type="slidenum">
              <a:rPr lang="nl-NL" smtClean="0"/>
              <a:pPr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221628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892BA-0E2B-427C-8872-5192A29F4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&amp; Interaction based tests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13D4B0-9F3B-4AF0-A248-66EC9A25F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7D74E-421B-4C28-B603-3A8B311FA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50</a:t>
            </a:fld>
            <a:endParaRPr lang="nl-NL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D5D2506-EB17-4E5B-B095-C9DF4F1B60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747463"/>
              </p:ext>
            </p:extLst>
          </p:nvPr>
        </p:nvGraphicFramePr>
        <p:xfrm>
          <a:off x="1403211" y="2623931"/>
          <a:ext cx="9942627" cy="2465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5756">
                  <a:extLst>
                    <a:ext uri="{9D8B030D-6E8A-4147-A177-3AD203B41FA5}">
                      <a16:colId xmlns:a16="http://schemas.microsoft.com/office/drawing/2014/main" val="1783409154"/>
                    </a:ext>
                  </a:extLst>
                </a:gridCol>
                <a:gridCol w="3647661">
                  <a:extLst>
                    <a:ext uri="{9D8B030D-6E8A-4147-A177-3AD203B41FA5}">
                      <a16:colId xmlns:a16="http://schemas.microsoft.com/office/drawing/2014/main" val="3856830171"/>
                    </a:ext>
                  </a:extLst>
                </a:gridCol>
                <a:gridCol w="3969210">
                  <a:extLst>
                    <a:ext uri="{9D8B030D-6E8A-4147-A177-3AD203B41FA5}">
                      <a16:colId xmlns:a16="http://schemas.microsoft.com/office/drawing/2014/main" val="935698503"/>
                    </a:ext>
                  </a:extLst>
                </a:gridCol>
              </a:tblGrid>
              <a:tr h="43490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State-based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Interaction-based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784256"/>
                  </a:ext>
                </a:extLst>
              </a:tr>
              <a:tr h="750655">
                <a:tc>
                  <a:txBody>
                    <a:bodyPr/>
                    <a:lstStyle/>
                    <a:p>
                      <a:r>
                        <a:rPr lang="en-US" dirty="0"/>
                        <a:t>When to 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Care about state of an object.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Care about the behavior of an object.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245798"/>
                  </a:ext>
                </a:extLst>
              </a:tr>
              <a:tr h="434903">
                <a:tc>
                  <a:txBody>
                    <a:bodyPr/>
                    <a:lstStyle/>
                    <a:p>
                      <a:r>
                        <a:rPr lang="en-US" dirty="0"/>
                        <a:t>What is asserted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system under test itself.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(mocked) object the system under test is dependent 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078017"/>
                  </a:ext>
                </a:extLst>
              </a:tr>
              <a:tr h="434903">
                <a:tc>
                  <a:txBody>
                    <a:bodyPr/>
                    <a:lstStyle/>
                    <a:p>
                      <a:r>
                        <a:rPr lang="en-US" dirty="0"/>
                        <a:t>Examples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Assert a property or method result has a certain value.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Verify that a method has been called. Verify the arguments of a method.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768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2799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Perform TDD Kata 5 - Logging (15 min timebox)</a:t>
            </a:r>
          </a:p>
          <a:p>
            <a:pPr lvl="1"/>
            <a:r>
              <a:rPr lang="en-US" dirty="0"/>
              <a:t> Pair programming</a:t>
            </a:r>
          </a:p>
          <a:p>
            <a:pPr lvl="1"/>
            <a:r>
              <a:rPr lang="en-US" dirty="0"/>
              <a:t> Ask for help</a:t>
            </a:r>
          </a:p>
          <a:p>
            <a:pPr lvl="1"/>
            <a:r>
              <a:rPr lang="en-US" dirty="0"/>
              <a:t> Central review afterwards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51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2015562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EF07D7-135E-4CD0-A437-707BF402586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Testing Exceptions</a:t>
            </a:r>
          </a:p>
        </p:txBody>
      </p:sp>
    </p:spTree>
    <p:extLst>
      <p:ext uri="{BB962C8B-B14F-4D97-AF65-F5344CB8AC3E}">
        <p14:creationId xmlns:p14="http://schemas.microsoft.com/office/powerpoint/2010/main" val="5149199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08028-F004-4CC9-BF45-E13792BEE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18ECE4-AE0D-48D3-93BA-16C5CFCB1D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Testing exceptions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D0F9CA-79FB-46B4-9D70-5A059BA2F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0E3899-9C43-4B4E-B857-4C0FD68E4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53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071141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8AE24-5E63-4B11-BDCB-06CA87C0E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 Exceptions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F8FBFA-665A-4DBF-B876-402ACBFFF4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chemeClr val="tx1"/>
                </a:solidFill>
                <a:latin typeface="+mn-lt"/>
              </a:rPr>
              <a:t>xUnit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+mn-lt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Act</a:t>
            </a:r>
            <a:b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Action action = () =&gt; new Game(null);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Assert</a:t>
            </a:r>
            <a:b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Assert.Throws</a:t>
            </a:r>
            <a:r>
              <a:rPr lang="en-US" sz="2400" dirty="0"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latin typeface="Consolas" panose="020B0609020204030204" pitchFamily="49" charset="0"/>
              </a:rPr>
              <a:t>ArgumentNullException</a:t>
            </a:r>
            <a:r>
              <a:rPr lang="en-US" sz="2400" dirty="0">
                <a:latin typeface="Consolas" panose="020B0609020204030204" pitchFamily="49" charset="0"/>
              </a:rPr>
              <a:t>&gt;(action)</a:t>
            </a:r>
          </a:p>
          <a:p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Act &amp; Assert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Assert.Throws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ArgumentNullException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&gt;(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       () =&gt; new Game(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highscoreService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9A150B-8E8F-42A3-B9BD-6980B51F9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1AE5F0-B6C1-47C6-AC9D-97A86760F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54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09491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8AE24-5E63-4B11-BDCB-06CA87C0E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 Exceptions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F8FBFA-665A-4DBF-B876-402ACBFFF4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chemeClr val="tx1"/>
                </a:solidFill>
                <a:latin typeface="+mn-lt"/>
              </a:rPr>
              <a:t>FluentAssertions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+mn-lt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Act</a:t>
            </a:r>
            <a:b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Action action = () =&gt; new Game(null);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// Assert</a:t>
            </a:r>
            <a:b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latin typeface="Consolas" panose="020B0609020204030204" pitchFamily="49" charset="0"/>
              </a:rPr>
              <a:t>action.ShouldThrow</a:t>
            </a:r>
            <a:r>
              <a:rPr lang="en-US" sz="2400" dirty="0"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latin typeface="Consolas" panose="020B0609020204030204" pitchFamily="49" charset="0"/>
              </a:rPr>
              <a:t>ArgumentNullException</a:t>
            </a:r>
            <a:r>
              <a:rPr lang="en-US" sz="2400" dirty="0">
                <a:latin typeface="Consolas" panose="020B0609020204030204" pitchFamily="49" charset="0"/>
              </a:rPr>
              <a:t>&gt;();</a:t>
            </a:r>
          </a:p>
          <a:p>
            <a:endParaRPr lang="en-US" sz="2400" dirty="0">
              <a:latin typeface="Consolas" panose="020B0609020204030204" pitchFamily="49" charset="0"/>
            </a:endParaRPr>
          </a:p>
          <a:p>
            <a:endParaRPr lang="en-US" sz="2400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9A150B-8E8F-42A3-B9BD-6980B51F9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1AE5F0-B6C1-47C6-AC9D-97A86760F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55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0594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Perform TDD Kata 4 – Boundaries (20 min timebox)</a:t>
            </a:r>
          </a:p>
          <a:p>
            <a:pPr lvl="1"/>
            <a:r>
              <a:rPr lang="en-US" dirty="0"/>
              <a:t> Pair programming</a:t>
            </a:r>
          </a:p>
          <a:p>
            <a:pPr lvl="1"/>
            <a:r>
              <a:rPr lang="en-US" dirty="0"/>
              <a:t> Ask for help</a:t>
            </a:r>
          </a:p>
          <a:p>
            <a:pPr lvl="1"/>
            <a:r>
              <a:rPr lang="en-US" dirty="0"/>
              <a:t> Central review afterwards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56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82044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EF07D7-135E-4CD0-A437-707BF402586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Dealing With System.IO</a:t>
            </a:r>
          </a:p>
        </p:txBody>
      </p:sp>
    </p:spTree>
    <p:extLst>
      <p:ext uri="{BB962C8B-B14F-4D97-AF65-F5344CB8AC3E}">
        <p14:creationId xmlns:p14="http://schemas.microsoft.com/office/powerpoint/2010/main" val="13999618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D02A87-654B-4F13-9A1A-6E1709329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System.IO</a:t>
            </a: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760D24EE-B25E-46B7-93F0-ED9B4E739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Don’t depend directly on System.IO implementation!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Directory.GetFiles</a:t>
            </a:r>
            <a:r>
              <a:rPr lang="en-US" dirty="0"/>
              <a:t>(…)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File.Exist</a:t>
            </a:r>
            <a:r>
              <a:rPr lang="en-US" dirty="0"/>
              <a:t>(…)</a:t>
            </a:r>
          </a:p>
          <a:p>
            <a:r>
              <a:rPr lang="en-US" dirty="0"/>
              <a:t>Use a wrapper such as </a:t>
            </a:r>
            <a:r>
              <a:rPr lang="en-US" dirty="0" err="1"/>
              <a:t>WrapThat.System</a:t>
            </a:r>
            <a:r>
              <a:rPr lang="en-US" dirty="0"/>
              <a:t> and use </a:t>
            </a:r>
            <a:r>
              <a:rPr lang="en-US" dirty="0" err="1"/>
              <a:t>IDirectory</a:t>
            </a:r>
            <a:r>
              <a:rPr lang="en-US" dirty="0"/>
              <a:t> and </a:t>
            </a:r>
            <a:r>
              <a:rPr lang="en-US" dirty="0" err="1"/>
              <a:t>IFile</a:t>
            </a:r>
            <a:r>
              <a:rPr lang="en-US" dirty="0"/>
              <a:t> interfaces in your code.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7C4CDD-8B97-4D9F-B282-5F70306A4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5838" y="6251867"/>
            <a:ext cx="392576" cy="216909"/>
          </a:xfrm>
        </p:spPr>
        <p:txBody>
          <a:bodyPr/>
          <a:lstStyle/>
          <a:p>
            <a:fld id="{7AD0FE45-509C-4BDF-9EDE-64426F8DF3D2}" type="slidenum">
              <a:rPr lang="nl-NL" smtClean="0"/>
              <a:pPr/>
              <a:t>58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256968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Perform TDD Kata 6 – Using game state (20 min timebox)</a:t>
            </a:r>
          </a:p>
          <a:p>
            <a:pPr lvl="1"/>
            <a:r>
              <a:rPr lang="en-US" dirty="0"/>
              <a:t> Pair programming</a:t>
            </a:r>
          </a:p>
          <a:p>
            <a:pPr lvl="1"/>
            <a:r>
              <a:rPr lang="en-US" dirty="0"/>
              <a:t> Ask for help</a:t>
            </a:r>
          </a:p>
          <a:p>
            <a:pPr lvl="1"/>
            <a:r>
              <a:rPr lang="en-US" dirty="0"/>
              <a:t> Central review afterwards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59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7516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unit</a:t>
            </a:r>
            <a:r>
              <a:rPr lang="en-US" baseline="0" dirty="0"/>
              <a:t> testing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696974770"/>
              </p:ext>
            </p:extLst>
          </p:nvPr>
        </p:nvGraphicFramePr>
        <p:xfrm>
          <a:off x="899490" y="1711325"/>
          <a:ext cx="1092310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2457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49B011-138F-479F-B2B1-1B137E5D35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9042523-B398-4324-8434-A5E1D0AD30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1F388DB-CE37-4934-9237-A208E7E0A5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F55ABF6-E2C1-4309-B1DB-AC58461AB8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D6E0F81-7043-45EE-A89B-87DF30FBA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13613A-6FFE-477B-BB5D-F8339B7A5C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30884A3-C471-4A20-8B23-209494A5E2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081DC4B-4CFF-4A12-829B-CDA341731D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Perform TDD Kata 7 – Saving game state (20 min timebox)</a:t>
            </a:r>
          </a:p>
          <a:p>
            <a:pPr lvl="1"/>
            <a:r>
              <a:rPr lang="en-US" dirty="0"/>
              <a:t> Pair programming</a:t>
            </a:r>
          </a:p>
          <a:p>
            <a:pPr lvl="1"/>
            <a:r>
              <a:rPr lang="en-US" dirty="0"/>
              <a:t> Ask for help</a:t>
            </a:r>
          </a:p>
          <a:p>
            <a:pPr lvl="1"/>
            <a:r>
              <a:rPr lang="en-US" dirty="0"/>
              <a:t> Central review afterwards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60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716365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EF07D7-135E-4CD0-A437-707BF402586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Testing Async Code</a:t>
            </a:r>
          </a:p>
        </p:txBody>
      </p:sp>
    </p:spTree>
    <p:extLst>
      <p:ext uri="{BB962C8B-B14F-4D97-AF65-F5344CB8AC3E}">
        <p14:creationId xmlns:p14="http://schemas.microsoft.com/office/powerpoint/2010/main" val="10950443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Testing async code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62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960090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0B85-4120-4145-B564-84CF2624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Hands-on-Labs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DF7C-B482-48D3-9F62-029E6AB77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Perform TDD Kata 8 – Async Saving &amp; loading (20 min timebox)</a:t>
            </a:r>
          </a:p>
          <a:p>
            <a:pPr lvl="1"/>
            <a:r>
              <a:rPr lang="en-US" dirty="0"/>
              <a:t> Pair programming</a:t>
            </a:r>
          </a:p>
          <a:p>
            <a:pPr lvl="1"/>
            <a:r>
              <a:rPr lang="en-US" dirty="0"/>
              <a:t> Ask for help</a:t>
            </a:r>
          </a:p>
          <a:p>
            <a:pPr lvl="1"/>
            <a:r>
              <a:rPr lang="en-US" dirty="0"/>
              <a:t> Central review afterwards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62937-4C6F-4CC5-9FCB-D6BAFFF39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B145E-2AFA-4195-A2BD-2BA51756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63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490769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2BFF-79ED-4772-B71B-54B00963E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out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3CC116-5154-4C37-B76A-CA9CE8F69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What did you like best?</a:t>
            </a:r>
          </a:p>
          <a:p>
            <a:r>
              <a:rPr lang="en-US" dirty="0"/>
              <a:t>What could be improved?</a:t>
            </a:r>
          </a:p>
          <a:p>
            <a:r>
              <a:rPr lang="en-US" dirty="0"/>
              <a:t>Which topics should we cover next lesson?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EB4616-3B77-48C6-93CD-9FA6EEA21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7D7488-BE7F-49B0-8797-0DF3D987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64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199417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9E97F-794E-4DF4-8B54-A8C6C5DAEF3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99888" y="6251575"/>
            <a:ext cx="392112" cy="217488"/>
          </a:xfrm>
          <a:prstGeom prst="rect">
            <a:avLst/>
          </a:prstGeom>
        </p:spPr>
        <p:txBody>
          <a:bodyPr/>
          <a:lstStyle/>
          <a:p>
            <a:fld id="{7AD0FE45-509C-4BDF-9EDE-64426F8DF3D2}" type="slidenum">
              <a:rPr lang="nl-NL" smtClean="0"/>
              <a:pPr/>
              <a:t>65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2878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D3352DB-4E3D-4063-B5CE-10B20E1294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1691420"/>
              </p:ext>
            </p:extLst>
          </p:nvPr>
        </p:nvGraphicFramePr>
        <p:xfrm>
          <a:off x="1282217" y="1590777"/>
          <a:ext cx="10456197" cy="3708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E13C243-B724-420E-A87E-06CCE3B2D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 in the Software Development Lifecycle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FAAFD7-E49C-41B4-82DF-905F58867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C4F76B-B889-41BC-B318-F34C40A17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7</a:t>
            </a:fld>
            <a:endParaRPr lang="nl-NL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3560EDC-F1C3-4092-90A6-24E5147537C7}"/>
              </a:ext>
            </a:extLst>
          </p:cNvPr>
          <p:cNvGrpSpPr/>
          <p:nvPr/>
        </p:nvGrpSpPr>
        <p:grpSpPr>
          <a:xfrm>
            <a:off x="4824667" y="4253926"/>
            <a:ext cx="2362459" cy="400110"/>
            <a:chOff x="4715102" y="4159504"/>
            <a:chExt cx="2362459" cy="40011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89EC683-5FA6-4934-A461-6511E8164E80}"/>
                </a:ext>
              </a:extLst>
            </p:cNvPr>
            <p:cNvSpPr txBox="1"/>
            <p:nvPr/>
          </p:nvSpPr>
          <p:spPr>
            <a:xfrm>
              <a:off x="5903842" y="4159504"/>
              <a:ext cx="11737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Shift left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B2AAFBC-80BC-4413-A8C2-55D843C3F41B}"/>
                </a:ext>
              </a:extLst>
            </p:cNvPr>
            <p:cNvCxnSpPr/>
            <p:nvPr/>
          </p:nvCxnSpPr>
          <p:spPr>
            <a:xfrm flipH="1">
              <a:off x="4715102" y="4385759"/>
              <a:ext cx="101379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Arrow: Curved Down 14">
            <a:extLst>
              <a:ext uri="{FF2B5EF4-FFF2-40B4-BE49-F238E27FC236}">
                <a16:creationId xmlns:a16="http://schemas.microsoft.com/office/drawing/2014/main" id="{961D220D-B315-40C2-A712-BA30459AE0FB}"/>
              </a:ext>
            </a:extLst>
          </p:cNvPr>
          <p:cNvSpPr/>
          <p:nvPr/>
        </p:nvSpPr>
        <p:spPr>
          <a:xfrm rot="10800000">
            <a:off x="1634983" y="4359559"/>
            <a:ext cx="9437207" cy="939433"/>
          </a:xfrm>
          <a:prstGeom prst="curvedDown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077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22184-01AC-43B5-9256-8498778A9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Pyramid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ED39C4-4103-4B34-BB87-CB02B4968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D02031-5BAA-474F-8C20-02DD29358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04B1F-1BF1-4B80-A161-A677344BE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8</a:t>
            </a:fld>
            <a:endParaRPr lang="nl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2FEA2D-4E8E-4575-90DB-261D8C265D9D}"/>
              </a:ext>
            </a:extLst>
          </p:cNvPr>
          <p:cNvSpPr/>
          <p:nvPr/>
        </p:nvSpPr>
        <p:spPr>
          <a:xfrm>
            <a:off x="838201" y="3191882"/>
            <a:ext cx="6327440" cy="1444349"/>
          </a:xfrm>
          <a:prstGeom prst="rect">
            <a:avLst/>
          </a:prstGeom>
          <a:solidFill>
            <a:srgbClr val="B2B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400" b="1" dirty="0">
                <a:solidFill>
                  <a:srgbClr val="FFFFFF"/>
                </a:solidFill>
              </a:rPr>
              <a:t>20%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A633E8-7FB3-4667-8768-31236119499C}"/>
              </a:ext>
            </a:extLst>
          </p:cNvPr>
          <p:cNvSpPr/>
          <p:nvPr/>
        </p:nvSpPr>
        <p:spPr>
          <a:xfrm>
            <a:off x="838201" y="4635437"/>
            <a:ext cx="6327440" cy="1444349"/>
          </a:xfrm>
          <a:prstGeom prst="rect">
            <a:avLst/>
          </a:prstGeom>
          <a:solidFill>
            <a:srgbClr val="B2B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400" b="1" dirty="0">
                <a:solidFill>
                  <a:srgbClr val="FFFFFF"/>
                </a:solidFill>
              </a:rPr>
              <a:t>70%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561391-A85C-428F-AD19-5383091B4035}"/>
              </a:ext>
            </a:extLst>
          </p:cNvPr>
          <p:cNvSpPr/>
          <p:nvPr/>
        </p:nvSpPr>
        <p:spPr>
          <a:xfrm>
            <a:off x="841514" y="1727654"/>
            <a:ext cx="6327440" cy="1444349"/>
          </a:xfrm>
          <a:prstGeom prst="rect">
            <a:avLst/>
          </a:prstGeom>
          <a:solidFill>
            <a:srgbClr val="B2B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400" b="1" dirty="0">
                <a:solidFill>
                  <a:srgbClr val="FFFFFF"/>
                </a:solidFill>
              </a:rPr>
              <a:t>10%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14CBDF58-F169-4C00-BFA3-60677466DD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09488"/>
              </p:ext>
            </p:extLst>
          </p:nvPr>
        </p:nvGraphicFramePr>
        <p:xfrm>
          <a:off x="3799585" y="1727654"/>
          <a:ext cx="670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78D84C7-6746-4A5A-9C40-D08FB08500D1}"/>
              </a:ext>
            </a:extLst>
          </p:cNvPr>
          <p:cNvCxnSpPr/>
          <p:nvPr/>
        </p:nvCxnSpPr>
        <p:spPr>
          <a:xfrm flipH="1">
            <a:off x="1748815" y="3181942"/>
            <a:ext cx="652006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C712D86-B5E0-43A3-AEB4-F80566AE92A0}"/>
              </a:ext>
            </a:extLst>
          </p:cNvPr>
          <p:cNvCxnSpPr/>
          <p:nvPr/>
        </p:nvCxnSpPr>
        <p:spPr>
          <a:xfrm flipH="1">
            <a:off x="838200" y="4635437"/>
            <a:ext cx="8553807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9C26CF2-3704-4E74-A1B8-31A48C1E95F8}"/>
              </a:ext>
            </a:extLst>
          </p:cNvPr>
          <p:cNvSpPr txBox="1"/>
          <p:nvPr/>
        </p:nvSpPr>
        <p:spPr>
          <a:xfrm>
            <a:off x="5008849" y="1988560"/>
            <a:ext cx="11603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10000"/>
                  </a:schemeClr>
                </a:solidFill>
              </a:rPr>
              <a:t>Selenium</a:t>
            </a:r>
          </a:p>
          <a:p>
            <a:r>
              <a:rPr lang="en-US" b="1" dirty="0">
                <a:solidFill>
                  <a:schemeClr val="bg1">
                    <a:lumMod val="10000"/>
                  </a:schemeClr>
                </a:solidFill>
              </a:rPr>
              <a:t>Protractor</a:t>
            </a:r>
          </a:p>
          <a:p>
            <a:r>
              <a:rPr lang="en-US" b="1" dirty="0">
                <a:solidFill>
                  <a:schemeClr val="bg1">
                    <a:lumMod val="10000"/>
                  </a:schemeClr>
                </a:solidFill>
              </a:rPr>
              <a:t>Coded UI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9AD62D-D6DB-4CD9-B376-BE66ED99251C}"/>
              </a:ext>
            </a:extLst>
          </p:cNvPr>
          <p:cNvSpPr txBox="1"/>
          <p:nvPr/>
        </p:nvSpPr>
        <p:spPr>
          <a:xfrm>
            <a:off x="3978493" y="3427364"/>
            <a:ext cx="11512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1">
                    <a:lumMod val="10000"/>
                  </a:schemeClr>
                </a:solidFill>
              </a:rPr>
              <a:t>FitNess</a:t>
            </a:r>
            <a:endParaRPr lang="en-US" b="1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n-US" b="1" dirty="0" err="1">
                <a:solidFill>
                  <a:schemeClr val="bg1">
                    <a:lumMod val="10000"/>
                  </a:schemeClr>
                </a:solidFill>
              </a:rPr>
              <a:t>SpecFlow</a:t>
            </a:r>
            <a:endParaRPr lang="en-US" b="1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n-US" b="1" dirty="0">
                <a:solidFill>
                  <a:schemeClr val="bg1">
                    <a:lumMod val="10000"/>
                  </a:schemeClr>
                </a:solidFill>
              </a:rPr>
              <a:t>Cucumber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8DED45-3197-4F04-9F0D-0C0F9D17A962}"/>
              </a:ext>
            </a:extLst>
          </p:cNvPr>
          <p:cNvSpPr txBox="1"/>
          <p:nvPr/>
        </p:nvSpPr>
        <p:spPr>
          <a:xfrm>
            <a:off x="3223946" y="4920181"/>
            <a:ext cx="8716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1">
                    <a:lumMod val="10000"/>
                  </a:schemeClr>
                </a:solidFill>
              </a:rPr>
              <a:t>MSTest</a:t>
            </a:r>
            <a:endParaRPr lang="en-US" b="1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n-US" b="1" dirty="0" err="1">
                <a:solidFill>
                  <a:schemeClr val="bg1">
                    <a:lumMod val="10000"/>
                  </a:schemeClr>
                </a:solidFill>
              </a:rPr>
              <a:t>xUnit</a:t>
            </a:r>
            <a:endParaRPr lang="en-US" b="1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n-US" b="1" dirty="0" err="1">
                <a:solidFill>
                  <a:schemeClr val="bg1">
                    <a:lumMod val="10000"/>
                  </a:schemeClr>
                </a:solidFill>
              </a:rPr>
              <a:t>Nunit</a:t>
            </a:r>
            <a:endParaRPr lang="en-US" b="1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1A4604-F7EF-48D1-ABC0-B8FBC9F92070}"/>
              </a:ext>
            </a:extLst>
          </p:cNvPr>
          <p:cNvSpPr txBox="1"/>
          <p:nvPr/>
        </p:nvSpPr>
        <p:spPr>
          <a:xfrm>
            <a:off x="10687683" y="3239149"/>
            <a:ext cx="1540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Increased Stability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2A5349-CDFA-4591-8DBC-C951B6295020}"/>
              </a:ext>
            </a:extLst>
          </p:cNvPr>
          <p:cNvSpPr txBox="1"/>
          <p:nvPr/>
        </p:nvSpPr>
        <p:spPr>
          <a:xfrm>
            <a:off x="8767209" y="3101837"/>
            <a:ext cx="14614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Longer Execution</a:t>
            </a:r>
          </a:p>
          <a:p>
            <a:pPr algn="ctr"/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</a:t>
            </a:r>
          </a:p>
        </p:txBody>
      </p:sp>
      <p:sp>
        <p:nvSpPr>
          <p:cNvPr id="19" name="Arrow: Up 18">
            <a:extLst>
              <a:ext uri="{FF2B5EF4-FFF2-40B4-BE49-F238E27FC236}">
                <a16:creationId xmlns:a16="http://schemas.microsoft.com/office/drawing/2014/main" id="{564ADFE2-D37D-4719-A225-3BA2C64472FC}"/>
              </a:ext>
            </a:extLst>
          </p:cNvPr>
          <p:cNvSpPr/>
          <p:nvPr/>
        </p:nvSpPr>
        <p:spPr>
          <a:xfrm>
            <a:off x="9991795" y="2283355"/>
            <a:ext cx="434442" cy="2067339"/>
          </a:xfrm>
          <a:prstGeom prst="upArrow">
            <a:avLst>
              <a:gd name="adj1" fmla="val 31698"/>
              <a:gd name="adj2" fmla="val 12892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Up 19">
            <a:extLst>
              <a:ext uri="{FF2B5EF4-FFF2-40B4-BE49-F238E27FC236}">
                <a16:creationId xmlns:a16="http://schemas.microsoft.com/office/drawing/2014/main" id="{0C50E9F0-EDBD-4480-B598-D22769C9CE00}"/>
              </a:ext>
            </a:extLst>
          </p:cNvPr>
          <p:cNvSpPr/>
          <p:nvPr/>
        </p:nvSpPr>
        <p:spPr>
          <a:xfrm rot="10800000">
            <a:off x="10450915" y="2911890"/>
            <a:ext cx="434442" cy="2067339"/>
          </a:xfrm>
          <a:prstGeom prst="upArrow">
            <a:avLst>
              <a:gd name="adj1" fmla="val 31698"/>
              <a:gd name="adj2" fmla="val 12892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945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5EF94-7A6F-4989-AB62-54AA47479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unit test is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7088B3-E8CA-4E19-BBBA-2299692E6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/>
              <a:t>Independent</a:t>
            </a:r>
          </a:p>
          <a:p>
            <a:pPr lvl="1"/>
            <a:r>
              <a:rPr lang="en-US" dirty="0"/>
              <a:t>No shared state</a:t>
            </a:r>
          </a:p>
          <a:p>
            <a:pPr lvl="1"/>
            <a:r>
              <a:rPr lang="en-US" dirty="0"/>
              <a:t>No order between tests</a:t>
            </a:r>
          </a:p>
          <a:p>
            <a:pPr lvl="1"/>
            <a:r>
              <a:rPr lang="en-US" dirty="0"/>
              <a:t>No external dependencies</a:t>
            </a:r>
          </a:p>
          <a:p>
            <a:r>
              <a:rPr lang="en-US" dirty="0"/>
              <a:t>Consistent</a:t>
            </a:r>
          </a:p>
          <a:p>
            <a:r>
              <a:rPr lang="en-US" dirty="0"/>
              <a:t>Fast to execute</a:t>
            </a:r>
          </a:p>
          <a:p>
            <a:r>
              <a:rPr lang="en-US" dirty="0"/>
              <a:t>Readable</a:t>
            </a:r>
          </a:p>
          <a:p>
            <a:r>
              <a:rPr lang="en-US" dirty="0"/>
              <a:t>Maintainable</a:t>
            </a:r>
          </a:p>
          <a:p>
            <a:r>
              <a:rPr lang="en-US" dirty="0"/>
              <a:t>Trustworthy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A9B50-2A21-4CC2-A8F7-53486812C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5946F-FA11-421B-8104-74F465241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0FE45-509C-4BDF-9EDE-64426F8DF3D2}" type="slidenum">
              <a:rPr lang="nl-NL" smtClean="0"/>
              <a:pPr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06497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4036e0a74f67ba7fba8b432fe1cbcb1e279f331"/>
</p:tagLst>
</file>

<file path=ppt/theme/theme1.xml><?xml version="1.0" encoding="utf-8"?>
<a:theme xmlns:a="http://schemas.openxmlformats.org/drawingml/2006/main" name="Xebia">
  <a:themeElements>
    <a:clrScheme name="Xpirit">
      <a:dk1>
        <a:srgbClr val="232323"/>
      </a:dk1>
      <a:lt1>
        <a:srgbClr val="FFFFFF"/>
      </a:lt1>
      <a:dk2>
        <a:srgbClr val="5A5A5A"/>
      </a:dk2>
      <a:lt2>
        <a:srgbClr val="E9E9E9"/>
      </a:lt2>
      <a:accent1>
        <a:srgbClr val="EC6B24"/>
      </a:accent1>
      <a:accent2>
        <a:srgbClr val="232323"/>
      </a:accent2>
      <a:accent3>
        <a:srgbClr val="ADA7B0"/>
      </a:accent3>
      <a:accent4>
        <a:srgbClr val="444444"/>
      </a:accent4>
      <a:accent5>
        <a:srgbClr val="953E0D"/>
      </a:accent5>
      <a:accent6>
        <a:srgbClr val="E9E9E9"/>
      </a:accent6>
      <a:hlink>
        <a:srgbClr val="232323"/>
      </a:hlink>
      <a:folHlink>
        <a:srgbClr val="232323"/>
      </a:folHlink>
    </a:clrScheme>
    <a:fontScheme name="Xprit fonts">
      <a:majorFont>
        <a:latin typeface="Rajdhani Medium"/>
        <a:ea typeface=""/>
        <a:cs typeface=""/>
      </a:majorFont>
      <a:minorFont>
        <a:latin typeface="Lato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Xpirit ppt template-set 2018.potx" id="{9B964838-ED43-4BC9-80CC-B301A90FA767}" vid="{A174043F-4F08-4916-9802-7D9DB1648C4F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Xpirit ppt template-set 2018</Template>
  <TotalTime>0</TotalTime>
  <Words>1342</Words>
  <Application>Microsoft Office PowerPoint</Application>
  <PresentationFormat>Widescreen</PresentationFormat>
  <Paragraphs>390</Paragraphs>
  <Slides>65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2" baseType="lpstr">
      <vt:lpstr>Arial</vt:lpstr>
      <vt:lpstr>Calibri</vt:lpstr>
      <vt:lpstr>Consolas</vt:lpstr>
      <vt:lpstr>Lato</vt:lpstr>
      <vt:lpstr>Rajdhani Bold</vt:lpstr>
      <vt:lpstr>Rajdhani Medium</vt:lpstr>
      <vt:lpstr>Xebia</vt:lpstr>
      <vt:lpstr>PowerPoint Presentation</vt:lpstr>
      <vt:lpstr>Agenda Day 1</vt:lpstr>
      <vt:lpstr>Format</vt:lpstr>
      <vt:lpstr>PowerPoint Presentation</vt:lpstr>
      <vt:lpstr>Unit test definition</vt:lpstr>
      <vt:lpstr>Impact of unit testing</vt:lpstr>
      <vt:lpstr>Unit testing in the Software Development Lifecycle</vt:lpstr>
      <vt:lpstr>Testing Pyramid</vt:lpstr>
      <vt:lpstr>A good unit test is</vt:lpstr>
      <vt:lpstr>Naming convention</vt:lpstr>
      <vt:lpstr>BDD style naming convention</vt:lpstr>
      <vt:lpstr>Unit Test Responsibility</vt:lpstr>
      <vt:lpstr>Unit test structure: AAA</vt:lpstr>
      <vt:lpstr>PowerPoint Presentation</vt:lpstr>
      <vt:lpstr>.NET Unit Test Frameworks</vt:lpstr>
      <vt:lpstr>Unit Test Framework Attributes</vt:lpstr>
      <vt:lpstr>Frameworks &amp; Libraries</vt:lpstr>
      <vt:lpstr>Assertions</vt:lpstr>
      <vt:lpstr>Assertions</vt:lpstr>
      <vt:lpstr>DEMO</vt:lpstr>
      <vt:lpstr>PowerPoint Presentation</vt:lpstr>
      <vt:lpstr>Test Driven Development</vt:lpstr>
      <vt:lpstr>PowerPoint Presentation</vt:lpstr>
      <vt:lpstr>TDD </vt:lpstr>
      <vt:lpstr>Live Unit Testing in VS2017 Enterprise</vt:lpstr>
      <vt:lpstr>TDD kata</vt:lpstr>
      <vt:lpstr>Hands-on-Labs Solution &amp; Docs</vt:lpstr>
      <vt:lpstr>Hands-on-Labs</vt:lpstr>
      <vt:lpstr>Hands-on-Labs</vt:lpstr>
      <vt:lpstr>Hands-on-Labs</vt:lpstr>
      <vt:lpstr>PowerPoint Presentation</vt:lpstr>
      <vt:lpstr>SOLID principles</vt:lpstr>
      <vt:lpstr>Single responsibility principle</vt:lpstr>
      <vt:lpstr>Open-closed principle</vt:lpstr>
      <vt:lpstr>Liskov substitution principle</vt:lpstr>
      <vt:lpstr>Interface segregation principle</vt:lpstr>
      <vt:lpstr>Dependency inversion principle</vt:lpstr>
      <vt:lpstr>Analyze &gt; Calculate Code Metrics</vt:lpstr>
      <vt:lpstr>Seams</vt:lpstr>
      <vt:lpstr>Unit Isolation</vt:lpstr>
      <vt:lpstr>Dependency Inversion</vt:lpstr>
      <vt:lpstr>Dependency Injection</vt:lpstr>
      <vt:lpstr>Constructor Injection</vt:lpstr>
      <vt:lpstr>Constructor Injection with default</vt:lpstr>
      <vt:lpstr>Property Injection</vt:lpstr>
      <vt:lpstr>Property Injection with default</vt:lpstr>
      <vt:lpstr>PowerPoint Presentation</vt:lpstr>
      <vt:lpstr>Mocking Frameworks</vt:lpstr>
      <vt:lpstr>DEMO: Mocking framework</vt:lpstr>
      <vt:lpstr>State &amp; Interaction based tests</vt:lpstr>
      <vt:lpstr>Hands-on-Labs</vt:lpstr>
      <vt:lpstr>PowerPoint Presentation</vt:lpstr>
      <vt:lpstr>DEMO</vt:lpstr>
      <vt:lpstr>Unit Testing Exceptions</vt:lpstr>
      <vt:lpstr>Unit Testing Exceptions</vt:lpstr>
      <vt:lpstr>Hands-on-Labs</vt:lpstr>
      <vt:lpstr>PowerPoint Presentation</vt:lpstr>
      <vt:lpstr>Dealing with System.IO</vt:lpstr>
      <vt:lpstr>Hands-on-Labs</vt:lpstr>
      <vt:lpstr>Hands-on-Labs</vt:lpstr>
      <vt:lpstr>PowerPoint Presentation</vt:lpstr>
      <vt:lpstr>DEMO: Testing async code</vt:lpstr>
      <vt:lpstr>Hands-on-Labs</vt:lpstr>
      <vt:lpstr>Check out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 Duiker</dc:creator>
  <cp:lastModifiedBy>Marc Duiker</cp:lastModifiedBy>
  <cp:revision>203</cp:revision>
  <dcterms:created xsi:type="dcterms:W3CDTF">2018-10-26T05:54:02Z</dcterms:created>
  <dcterms:modified xsi:type="dcterms:W3CDTF">2018-11-08T19:12:26Z</dcterms:modified>
</cp:coreProperties>
</file>

<file path=docProps/thumbnail.jpeg>
</file>